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708" r:id="rId5"/>
  </p:sldMasterIdLst>
  <p:notesMasterIdLst>
    <p:notesMasterId r:id="rId53"/>
  </p:notesMasterIdLst>
  <p:sldIdLst>
    <p:sldId id="256" r:id="rId6"/>
    <p:sldId id="257" r:id="rId7"/>
    <p:sldId id="258" r:id="rId8"/>
    <p:sldId id="344" r:id="rId9"/>
    <p:sldId id="345" r:id="rId10"/>
    <p:sldId id="330" r:id="rId11"/>
    <p:sldId id="346" r:id="rId12"/>
    <p:sldId id="343" r:id="rId13"/>
    <p:sldId id="319" r:id="rId14"/>
    <p:sldId id="321" r:id="rId15"/>
    <p:sldId id="334" r:id="rId16"/>
    <p:sldId id="335" r:id="rId17"/>
    <p:sldId id="324" r:id="rId18"/>
    <p:sldId id="329" r:id="rId19"/>
    <p:sldId id="347" r:id="rId20"/>
    <p:sldId id="342" r:id="rId21"/>
    <p:sldId id="308" r:id="rId22"/>
    <p:sldId id="362" r:id="rId23"/>
    <p:sldId id="363" r:id="rId24"/>
    <p:sldId id="311" r:id="rId25"/>
    <p:sldId id="309" r:id="rId26"/>
    <p:sldId id="331" r:id="rId27"/>
    <p:sldId id="341" r:id="rId28"/>
    <p:sldId id="332" r:id="rId29"/>
    <p:sldId id="333" r:id="rId30"/>
    <p:sldId id="336" r:id="rId31"/>
    <p:sldId id="340" r:id="rId32"/>
    <p:sldId id="337" r:id="rId33"/>
    <p:sldId id="338" r:id="rId34"/>
    <p:sldId id="339" r:id="rId35"/>
    <p:sldId id="364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262" r:id="rId51"/>
    <p:sldId id="26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C7E"/>
    <a:srgbClr val="3499DC"/>
    <a:srgbClr val="50ACF2"/>
    <a:srgbClr val="00002D"/>
    <a:srgbClr val="454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704E4-F29F-467B-9D8E-504168211C4A}" v="102" dt="2019-10-31T21:08:08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1457" autoAdjust="0"/>
  </p:normalViewPr>
  <p:slideViewPr>
    <p:cSldViewPr snapToGrid="0">
      <p:cViewPr varScale="1">
        <p:scale>
          <a:sx n="37" d="100"/>
          <a:sy n="37" d="100"/>
        </p:scale>
        <p:origin x="16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4" Type="http://schemas.openxmlformats.org/officeDocument/2006/relationships/image" Target="../media/image79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4" Type="http://schemas.openxmlformats.org/officeDocument/2006/relationships/image" Target="../media/image8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4" Type="http://schemas.openxmlformats.org/officeDocument/2006/relationships/image" Target="../media/image79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4" Type="http://schemas.openxmlformats.org/officeDocument/2006/relationships/image" Target="../media/image8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91CBE-A292-4056-95ED-E0DC42DA292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nl-NL"/>
        </a:p>
      </dgm:t>
    </dgm:pt>
    <dgm:pt modelId="{AA66A726-A03C-4826-A4BD-69E0B80CCAF8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Intellectual  / </a:t>
          </a:r>
          <a:r>
            <a:rPr lang="en-US" noProof="0" dirty="0"/>
            <a:t>Cognitive</a:t>
          </a:r>
        </a:p>
      </dgm:t>
    </dgm:pt>
    <dgm:pt modelId="{2866B4B4-8F1E-4406-9EBB-9331C4970F93}" type="parTrans" cxnId="{A2CCCFA2-7966-4E2A-9CEA-6C66D661C5D3}">
      <dgm:prSet/>
      <dgm:spPr/>
      <dgm:t>
        <a:bodyPr/>
        <a:lstStyle/>
        <a:p>
          <a:endParaRPr lang="nl-NL"/>
        </a:p>
      </dgm:t>
    </dgm:pt>
    <dgm:pt modelId="{486692AF-6143-43C4-A1BF-73CFED405BFB}" type="sibTrans" cxnId="{A2CCCFA2-7966-4E2A-9CEA-6C66D661C5D3}">
      <dgm:prSet/>
      <dgm:spPr/>
      <dgm:t>
        <a:bodyPr/>
        <a:lstStyle/>
        <a:p>
          <a:pPr>
            <a:lnSpc>
              <a:spcPct val="100000"/>
            </a:lnSpc>
          </a:pPr>
          <a:endParaRPr lang="nl-NL"/>
        </a:p>
      </dgm:t>
    </dgm:pt>
    <dgm:pt modelId="{CD1B33EA-6508-4501-ACC0-72FF8E83BDF2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Autism</a:t>
          </a:r>
          <a:endParaRPr lang="nl-NL" dirty="0"/>
        </a:p>
      </dgm:t>
    </dgm:pt>
    <dgm:pt modelId="{C54A5DE1-D195-4318-90C8-DD22941411B1}" type="parTrans" cxnId="{5A986AF8-9FE0-434A-A788-F73D687A5E28}">
      <dgm:prSet/>
      <dgm:spPr/>
      <dgm:t>
        <a:bodyPr/>
        <a:lstStyle/>
        <a:p>
          <a:endParaRPr lang="nl-NL"/>
        </a:p>
      </dgm:t>
    </dgm:pt>
    <dgm:pt modelId="{D81BA9F1-7814-4D7B-9A74-DE51718F0C46}" type="sibTrans" cxnId="{5A986AF8-9FE0-434A-A788-F73D687A5E28}">
      <dgm:prSet/>
      <dgm:spPr/>
      <dgm:t>
        <a:bodyPr/>
        <a:lstStyle/>
        <a:p>
          <a:pPr>
            <a:lnSpc>
              <a:spcPct val="100000"/>
            </a:lnSpc>
          </a:pPr>
          <a:endParaRPr lang="nl-NL"/>
        </a:p>
      </dgm:t>
    </dgm:pt>
    <dgm:pt modelId="{0E1529C0-BA4E-4B27-91DD-B8E9EEBE9F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</a:t>
          </a:r>
          <a:endParaRPr lang="nl-NL" dirty="0"/>
        </a:p>
      </dgm:t>
    </dgm:pt>
    <dgm:pt modelId="{6F3082AB-331E-42A7-A0D3-3ADB46AD80B8}" type="sibTrans" cxnId="{DCBB2F07-E12A-497B-BE49-27D1E9FF9568}">
      <dgm:prSet/>
      <dgm:spPr/>
      <dgm:t>
        <a:bodyPr/>
        <a:lstStyle/>
        <a:p>
          <a:pPr>
            <a:lnSpc>
              <a:spcPct val="100000"/>
            </a:lnSpc>
          </a:pPr>
          <a:endParaRPr lang="nl-NL"/>
        </a:p>
      </dgm:t>
    </dgm:pt>
    <dgm:pt modelId="{850698B3-3835-4790-B535-F36191FB30C2}" type="parTrans" cxnId="{DCBB2F07-E12A-497B-BE49-27D1E9FF9568}">
      <dgm:prSet/>
      <dgm:spPr/>
      <dgm:t>
        <a:bodyPr/>
        <a:lstStyle/>
        <a:p>
          <a:endParaRPr lang="nl-NL"/>
        </a:p>
      </dgm:t>
    </dgm:pt>
    <dgm:pt modelId="{BC95E44A-7C3F-46D7-9085-3E25FD1B40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Auditory</a:t>
          </a:r>
        </a:p>
      </dgm:t>
    </dgm:pt>
    <dgm:pt modelId="{F253842D-2014-4E8C-8BDA-7B98A088D7F3}" type="parTrans" cxnId="{D1C48E4E-785D-4A79-B05D-C951A1D5B2DC}">
      <dgm:prSet/>
      <dgm:spPr/>
      <dgm:t>
        <a:bodyPr/>
        <a:lstStyle/>
        <a:p>
          <a:endParaRPr lang="nl-NL"/>
        </a:p>
      </dgm:t>
    </dgm:pt>
    <dgm:pt modelId="{CCE895C9-ECC0-473A-B427-2882486EB6AD}" type="sibTrans" cxnId="{D1C48E4E-785D-4A79-B05D-C951A1D5B2DC}">
      <dgm:prSet/>
      <dgm:spPr/>
      <dgm:t>
        <a:bodyPr/>
        <a:lstStyle/>
        <a:p>
          <a:pPr>
            <a:lnSpc>
              <a:spcPct val="100000"/>
            </a:lnSpc>
          </a:pPr>
          <a:endParaRPr lang="nl-NL"/>
        </a:p>
      </dgm:t>
    </dgm:pt>
    <dgm:pt modelId="{036CEF8A-7D00-46D3-AB9B-376A52C56D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Motoric</a:t>
          </a:r>
        </a:p>
      </dgm:t>
    </dgm:pt>
    <dgm:pt modelId="{D24D5FC4-3FDE-4498-B9E8-A7948BBFE33B}" type="parTrans" cxnId="{8516FA72-0B75-4C63-9675-A519A02E6C83}">
      <dgm:prSet/>
      <dgm:spPr/>
    </dgm:pt>
    <dgm:pt modelId="{A7CDB13D-960B-45C9-BA4B-2082352464BA}" type="sibTrans" cxnId="{8516FA72-0B75-4C63-9675-A519A02E6C83}">
      <dgm:prSet/>
      <dgm:spPr/>
    </dgm:pt>
    <dgm:pt modelId="{D5713C95-7F65-40F7-BB44-00ED569D4E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Much</a:t>
          </a:r>
          <a:r>
            <a:rPr lang="nl-BE" dirty="0"/>
            <a:t> more…</a:t>
          </a:r>
          <a:endParaRPr lang="nl-NL" dirty="0"/>
        </a:p>
      </dgm:t>
    </dgm:pt>
    <dgm:pt modelId="{B3AC8159-C14C-42D0-ACBF-AD2B09C15B5C}" type="parTrans" cxnId="{E251170A-354F-43EC-B8B9-9DB9FAE7C62E}">
      <dgm:prSet/>
      <dgm:spPr/>
    </dgm:pt>
    <dgm:pt modelId="{AB8A00ED-0B2A-46DE-A79B-49C7C423D5B6}" type="sibTrans" cxnId="{E251170A-354F-43EC-B8B9-9DB9FAE7C62E}">
      <dgm:prSet/>
      <dgm:spPr/>
    </dgm:pt>
    <dgm:pt modelId="{D032524A-AB3F-40F7-B39E-74331D7FDFC6}" type="pres">
      <dgm:prSet presAssocID="{F8391CBE-A292-4056-95ED-E0DC42DA2926}" presName="root" presStyleCnt="0">
        <dgm:presLayoutVars>
          <dgm:dir/>
          <dgm:resizeHandles val="exact"/>
        </dgm:presLayoutVars>
      </dgm:prSet>
      <dgm:spPr/>
    </dgm:pt>
    <dgm:pt modelId="{DC65E94A-7CB5-4C70-BC5B-E706B46488C1}" type="pres">
      <dgm:prSet presAssocID="{F8391CBE-A292-4056-95ED-E0DC42DA2926}" presName="container" presStyleCnt="0">
        <dgm:presLayoutVars>
          <dgm:dir/>
          <dgm:resizeHandles val="exact"/>
        </dgm:presLayoutVars>
      </dgm:prSet>
      <dgm:spPr/>
    </dgm:pt>
    <dgm:pt modelId="{7A299FBD-B02B-4A67-9CE9-55944E4D756B}" type="pres">
      <dgm:prSet presAssocID="{AA66A726-A03C-4826-A4BD-69E0B80CCAF8}" presName="compNode" presStyleCnt="0"/>
      <dgm:spPr/>
    </dgm:pt>
    <dgm:pt modelId="{A084FC81-3E52-49C6-8AE4-56001821CB6F}" type="pres">
      <dgm:prSet presAssocID="{AA66A726-A03C-4826-A4BD-69E0B80CCAF8}" presName="iconBgRect" presStyleLbl="bgShp" presStyleIdx="0" presStyleCnt="6"/>
      <dgm:spPr/>
    </dgm:pt>
    <dgm:pt modelId="{82FD1FEC-F338-4AAD-92B5-AE600FAF482F}" type="pres">
      <dgm:prSet presAssocID="{AA66A726-A03C-4826-A4BD-69E0B80CCAF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CDCEAB5A-6DDF-4F85-AD81-F1B6BDFE4CB3}" type="pres">
      <dgm:prSet presAssocID="{AA66A726-A03C-4826-A4BD-69E0B80CCAF8}" presName="spaceRect" presStyleCnt="0"/>
      <dgm:spPr/>
    </dgm:pt>
    <dgm:pt modelId="{DA1A3976-53B3-4069-AC9D-CE93E1E67E32}" type="pres">
      <dgm:prSet presAssocID="{AA66A726-A03C-4826-A4BD-69E0B80CCAF8}" presName="textRect" presStyleLbl="revTx" presStyleIdx="0" presStyleCnt="6">
        <dgm:presLayoutVars>
          <dgm:chMax val="1"/>
          <dgm:chPref val="1"/>
        </dgm:presLayoutVars>
      </dgm:prSet>
      <dgm:spPr/>
    </dgm:pt>
    <dgm:pt modelId="{1901D0EC-823D-4967-9C74-B6C40F7C064E}" type="pres">
      <dgm:prSet presAssocID="{486692AF-6143-43C4-A1BF-73CFED405BFB}" presName="sibTrans" presStyleLbl="sibTrans2D1" presStyleIdx="0" presStyleCnt="0"/>
      <dgm:spPr/>
    </dgm:pt>
    <dgm:pt modelId="{0F354FF9-8B73-461E-9D82-0EF36B02D0C0}" type="pres">
      <dgm:prSet presAssocID="{CD1B33EA-6508-4501-ACC0-72FF8E83BDF2}" presName="compNode" presStyleCnt="0"/>
      <dgm:spPr/>
    </dgm:pt>
    <dgm:pt modelId="{7DCEA436-4071-41FD-A264-FB97FFCF809F}" type="pres">
      <dgm:prSet presAssocID="{CD1B33EA-6508-4501-ACC0-72FF8E83BDF2}" presName="iconBgRect" presStyleLbl="bgShp" presStyleIdx="1" presStyleCnt="6"/>
      <dgm:spPr/>
    </dgm:pt>
    <dgm:pt modelId="{FD099969-B506-454A-8483-427D2DAF1967}" type="pres">
      <dgm:prSet presAssocID="{CD1B33EA-6508-4501-ACC0-72FF8E83BDF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905EA559-B17A-45FD-A57D-5F16C19EC861}" type="pres">
      <dgm:prSet presAssocID="{CD1B33EA-6508-4501-ACC0-72FF8E83BDF2}" presName="spaceRect" presStyleCnt="0"/>
      <dgm:spPr/>
    </dgm:pt>
    <dgm:pt modelId="{B8F2E459-2FAF-4B4D-93F1-6F818898E622}" type="pres">
      <dgm:prSet presAssocID="{CD1B33EA-6508-4501-ACC0-72FF8E83BDF2}" presName="textRect" presStyleLbl="revTx" presStyleIdx="1" presStyleCnt="6">
        <dgm:presLayoutVars>
          <dgm:chMax val="1"/>
          <dgm:chPref val="1"/>
        </dgm:presLayoutVars>
      </dgm:prSet>
      <dgm:spPr/>
    </dgm:pt>
    <dgm:pt modelId="{BFA8F17B-6F62-4440-AE1C-BE5FD1D0B5A0}" type="pres">
      <dgm:prSet presAssocID="{D81BA9F1-7814-4D7B-9A74-DE51718F0C46}" presName="sibTrans" presStyleLbl="sibTrans2D1" presStyleIdx="0" presStyleCnt="0"/>
      <dgm:spPr/>
    </dgm:pt>
    <dgm:pt modelId="{EF8A842A-1579-45EF-903C-BD6E14FA396B}" type="pres">
      <dgm:prSet presAssocID="{0E1529C0-BA4E-4B27-91DD-B8E9EEBE9FBA}" presName="compNode" presStyleCnt="0"/>
      <dgm:spPr/>
    </dgm:pt>
    <dgm:pt modelId="{ADAE23AD-6C35-45CF-8752-3C1A27A2A58C}" type="pres">
      <dgm:prSet presAssocID="{0E1529C0-BA4E-4B27-91DD-B8E9EEBE9FBA}" presName="iconBgRect" presStyleLbl="bgShp" presStyleIdx="2" presStyleCnt="6"/>
      <dgm:spPr/>
    </dgm:pt>
    <dgm:pt modelId="{F2C787E2-838E-4640-831D-6BA0915AAA30}" type="pres">
      <dgm:prSet presAssocID="{0E1529C0-BA4E-4B27-91DD-B8E9EEBE9FB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4A3671A-4240-4E2F-A4E4-B8439E940406}" type="pres">
      <dgm:prSet presAssocID="{0E1529C0-BA4E-4B27-91DD-B8E9EEBE9FBA}" presName="spaceRect" presStyleCnt="0"/>
      <dgm:spPr/>
    </dgm:pt>
    <dgm:pt modelId="{0A1B8140-1B35-4FCE-8EE6-CD57A93471ED}" type="pres">
      <dgm:prSet presAssocID="{0E1529C0-BA4E-4B27-91DD-B8E9EEBE9FBA}" presName="textRect" presStyleLbl="revTx" presStyleIdx="2" presStyleCnt="6">
        <dgm:presLayoutVars>
          <dgm:chMax val="1"/>
          <dgm:chPref val="1"/>
        </dgm:presLayoutVars>
      </dgm:prSet>
      <dgm:spPr/>
    </dgm:pt>
    <dgm:pt modelId="{9E994619-1D20-4C55-96C8-C4E1E961A719}" type="pres">
      <dgm:prSet presAssocID="{6F3082AB-331E-42A7-A0D3-3ADB46AD80B8}" presName="sibTrans" presStyleLbl="sibTrans2D1" presStyleIdx="0" presStyleCnt="0"/>
      <dgm:spPr/>
    </dgm:pt>
    <dgm:pt modelId="{38D31557-1A20-4F59-9399-03982649A4F7}" type="pres">
      <dgm:prSet presAssocID="{BC95E44A-7C3F-46D7-9085-3E25FD1B40B7}" presName="compNode" presStyleCnt="0"/>
      <dgm:spPr/>
    </dgm:pt>
    <dgm:pt modelId="{4434510D-AC5D-4001-AEDF-14708EE1B5C8}" type="pres">
      <dgm:prSet presAssocID="{BC95E44A-7C3F-46D7-9085-3E25FD1B40B7}" presName="iconBgRect" presStyleLbl="bgShp" presStyleIdx="3" presStyleCnt="6"/>
      <dgm:spPr/>
    </dgm:pt>
    <dgm:pt modelId="{5BE2C822-AF9A-4E1F-86A8-399B09C5269C}" type="pres">
      <dgm:prSet presAssocID="{BC95E44A-7C3F-46D7-9085-3E25FD1B40B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28211E4E-CBB2-4867-B1DA-2FBCB28F4557}" type="pres">
      <dgm:prSet presAssocID="{BC95E44A-7C3F-46D7-9085-3E25FD1B40B7}" presName="spaceRect" presStyleCnt="0"/>
      <dgm:spPr/>
    </dgm:pt>
    <dgm:pt modelId="{22646860-2650-4FBC-8A57-5B3A8AF1A8A1}" type="pres">
      <dgm:prSet presAssocID="{BC95E44A-7C3F-46D7-9085-3E25FD1B40B7}" presName="textRect" presStyleLbl="revTx" presStyleIdx="3" presStyleCnt="6">
        <dgm:presLayoutVars>
          <dgm:chMax val="1"/>
          <dgm:chPref val="1"/>
        </dgm:presLayoutVars>
      </dgm:prSet>
      <dgm:spPr/>
    </dgm:pt>
    <dgm:pt modelId="{04D78473-AD46-4210-9AE9-C170C3B79068}" type="pres">
      <dgm:prSet presAssocID="{CCE895C9-ECC0-473A-B427-2882486EB6AD}" presName="sibTrans" presStyleLbl="sibTrans2D1" presStyleIdx="0" presStyleCnt="0"/>
      <dgm:spPr/>
    </dgm:pt>
    <dgm:pt modelId="{8848D2C4-CEBF-4C86-8FC2-5F097DE22408}" type="pres">
      <dgm:prSet presAssocID="{036CEF8A-7D00-46D3-AB9B-376A52C56D82}" presName="compNode" presStyleCnt="0"/>
      <dgm:spPr/>
    </dgm:pt>
    <dgm:pt modelId="{748DD558-1D19-4E7B-843C-ADF989FB8284}" type="pres">
      <dgm:prSet presAssocID="{036CEF8A-7D00-46D3-AB9B-376A52C56D82}" presName="iconBgRect" presStyleLbl="bgShp" presStyleIdx="4" presStyleCnt="6"/>
      <dgm:spPr/>
    </dgm:pt>
    <dgm:pt modelId="{AC19DE17-E41E-4B35-A894-AD16D2188C20}" type="pres">
      <dgm:prSet presAssocID="{036CEF8A-7D00-46D3-AB9B-376A52C56D8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12193CA9-6469-4D60-8324-E9A530546250}" type="pres">
      <dgm:prSet presAssocID="{036CEF8A-7D00-46D3-AB9B-376A52C56D82}" presName="spaceRect" presStyleCnt="0"/>
      <dgm:spPr/>
    </dgm:pt>
    <dgm:pt modelId="{45907E48-0248-436C-926D-2234582E0AD0}" type="pres">
      <dgm:prSet presAssocID="{036CEF8A-7D00-46D3-AB9B-376A52C56D82}" presName="textRect" presStyleLbl="revTx" presStyleIdx="4" presStyleCnt="6">
        <dgm:presLayoutVars>
          <dgm:chMax val="1"/>
          <dgm:chPref val="1"/>
        </dgm:presLayoutVars>
      </dgm:prSet>
      <dgm:spPr/>
    </dgm:pt>
    <dgm:pt modelId="{6E89AF46-01B0-4DCB-8AC7-AF2E2D4C0C39}" type="pres">
      <dgm:prSet presAssocID="{A7CDB13D-960B-45C9-BA4B-2082352464BA}" presName="sibTrans" presStyleLbl="sibTrans2D1" presStyleIdx="0" presStyleCnt="0"/>
      <dgm:spPr/>
    </dgm:pt>
    <dgm:pt modelId="{9C0DA7F0-C249-4751-9753-DA02B70FF9CA}" type="pres">
      <dgm:prSet presAssocID="{D5713C95-7F65-40F7-BB44-00ED569D4ED5}" presName="compNode" presStyleCnt="0"/>
      <dgm:spPr/>
    </dgm:pt>
    <dgm:pt modelId="{9855B985-4D87-4DE7-BF89-88F183EE17F1}" type="pres">
      <dgm:prSet presAssocID="{D5713C95-7F65-40F7-BB44-00ED569D4ED5}" presName="iconBgRect" presStyleLbl="bgShp" presStyleIdx="5" presStyleCnt="6"/>
      <dgm:spPr/>
    </dgm:pt>
    <dgm:pt modelId="{FC54826D-2D63-412A-9909-C324464B229F}" type="pres">
      <dgm:prSet presAssocID="{D5713C95-7F65-40F7-BB44-00ED569D4E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38E437D-9245-4BAF-845F-AD5AE02CE324}" type="pres">
      <dgm:prSet presAssocID="{D5713C95-7F65-40F7-BB44-00ED569D4ED5}" presName="spaceRect" presStyleCnt="0"/>
      <dgm:spPr/>
    </dgm:pt>
    <dgm:pt modelId="{14D06158-2A60-4D78-ABD1-C3A460178EB8}" type="pres">
      <dgm:prSet presAssocID="{D5713C95-7F65-40F7-BB44-00ED569D4ED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7604701-C52E-4567-86DE-449E4F553A8F}" type="presOf" srcId="{BC95E44A-7C3F-46D7-9085-3E25FD1B40B7}" destId="{22646860-2650-4FBC-8A57-5B3A8AF1A8A1}" srcOrd="0" destOrd="0" presId="urn:microsoft.com/office/officeart/2018/2/layout/IconCircleList"/>
    <dgm:cxn modelId="{DCBB2F07-E12A-497B-BE49-27D1E9FF9568}" srcId="{F8391CBE-A292-4056-95ED-E0DC42DA2926}" destId="{0E1529C0-BA4E-4B27-91DD-B8E9EEBE9FBA}" srcOrd="2" destOrd="0" parTransId="{850698B3-3835-4790-B535-F36191FB30C2}" sibTransId="{6F3082AB-331E-42A7-A0D3-3ADB46AD80B8}"/>
    <dgm:cxn modelId="{E251170A-354F-43EC-B8B9-9DB9FAE7C62E}" srcId="{F8391CBE-A292-4056-95ED-E0DC42DA2926}" destId="{D5713C95-7F65-40F7-BB44-00ED569D4ED5}" srcOrd="5" destOrd="0" parTransId="{B3AC8159-C14C-42D0-ACBF-AD2B09C15B5C}" sibTransId="{AB8A00ED-0B2A-46DE-A79B-49C7C423D5B6}"/>
    <dgm:cxn modelId="{539B3237-700E-4024-9EE7-180B659598E8}" type="presOf" srcId="{036CEF8A-7D00-46D3-AB9B-376A52C56D82}" destId="{45907E48-0248-436C-926D-2234582E0AD0}" srcOrd="0" destOrd="0" presId="urn:microsoft.com/office/officeart/2018/2/layout/IconCircleList"/>
    <dgm:cxn modelId="{D1C48E4E-785D-4A79-B05D-C951A1D5B2DC}" srcId="{F8391CBE-A292-4056-95ED-E0DC42DA2926}" destId="{BC95E44A-7C3F-46D7-9085-3E25FD1B40B7}" srcOrd="3" destOrd="0" parTransId="{F253842D-2014-4E8C-8BDA-7B98A088D7F3}" sibTransId="{CCE895C9-ECC0-473A-B427-2882486EB6AD}"/>
    <dgm:cxn modelId="{8516FA72-0B75-4C63-9675-A519A02E6C83}" srcId="{F8391CBE-A292-4056-95ED-E0DC42DA2926}" destId="{036CEF8A-7D00-46D3-AB9B-376A52C56D82}" srcOrd="4" destOrd="0" parTransId="{D24D5FC4-3FDE-4498-B9E8-A7948BBFE33B}" sibTransId="{A7CDB13D-960B-45C9-BA4B-2082352464BA}"/>
    <dgm:cxn modelId="{A598797B-4F4A-491D-83FE-EE22CD6CCADD}" type="presOf" srcId="{486692AF-6143-43C4-A1BF-73CFED405BFB}" destId="{1901D0EC-823D-4967-9C74-B6C40F7C064E}" srcOrd="0" destOrd="0" presId="urn:microsoft.com/office/officeart/2018/2/layout/IconCircleList"/>
    <dgm:cxn modelId="{90C09690-01BE-46CA-90BA-513239CB1907}" type="presOf" srcId="{F8391CBE-A292-4056-95ED-E0DC42DA2926}" destId="{D032524A-AB3F-40F7-B39E-74331D7FDFC6}" srcOrd="0" destOrd="0" presId="urn:microsoft.com/office/officeart/2018/2/layout/IconCircleList"/>
    <dgm:cxn modelId="{A2CCCFA2-7966-4E2A-9CEA-6C66D661C5D3}" srcId="{F8391CBE-A292-4056-95ED-E0DC42DA2926}" destId="{AA66A726-A03C-4826-A4BD-69E0B80CCAF8}" srcOrd="0" destOrd="0" parTransId="{2866B4B4-8F1E-4406-9EBB-9331C4970F93}" sibTransId="{486692AF-6143-43C4-A1BF-73CFED405BFB}"/>
    <dgm:cxn modelId="{1486F2A3-3EB9-4991-BCE8-1F0161120FB6}" type="presOf" srcId="{0E1529C0-BA4E-4B27-91DD-B8E9EEBE9FBA}" destId="{0A1B8140-1B35-4FCE-8EE6-CD57A93471ED}" srcOrd="0" destOrd="0" presId="urn:microsoft.com/office/officeart/2018/2/layout/IconCircleList"/>
    <dgm:cxn modelId="{0A2B13AD-3D45-4CAE-9767-94D553176477}" type="presOf" srcId="{D5713C95-7F65-40F7-BB44-00ED569D4ED5}" destId="{14D06158-2A60-4D78-ABD1-C3A460178EB8}" srcOrd="0" destOrd="0" presId="urn:microsoft.com/office/officeart/2018/2/layout/IconCircleList"/>
    <dgm:cxn modelId="{73529AB1-1E94-4F97-8B57-09C49482D53B}" type="presOf" srcId="{6F3082AB-331E-42A7-A0D3-3ADB46AD80B8}" destId="{9E994619-1D20-4C55-96C8-C4E1E961A719}" srcOrd="0" destOrd="0" presId="urn:microsoft.com/office/officeart/2018/2/layout/IconCircleList"/>
    <dgm:cxn modelId="{9A252FB3-4F49-4C8C-9051-21AEDB8101BA}" type="presOf" srcId="{CD1B33EA-6508-4501-ACC0-72FF8E83BDF2}" destId="{B8F2E459-2FAF-4B4D-93F1-6F818898E622}" srcOrd="0" destOrd="0" presId="urn:microsoft.com/office/officeart/2018/2/layout/IconCircleList"/>
    <dgm:cxn modelId="{8C6334B9-CAF5-44FE-B21B-79B3176AAA57}" type="presOf" srcId="{CCE895C9-ECC0-473A-B427-2882486EB6AD}" destId="{04D78473-AD46-4210-9AE9-C170C3B79068}" srcOrd="0" destOrd="0" presId="urn:microsoft.com/office/officeart/2018/2/layout/IconCircleList"/>
    <dgm:cxn modelId="{BF7C1CBA-A1EB-452E-AEDE-7851355F709B}" type="presOf" srcId="{AA66A726-A03C-4826-A4BD-69E0B80CCAF8}" destId="{DA1A3976-53B3-4069-AC9D-CE93E1E67E32}" srcOrd="0" destOrd="0" presId="urn:microsoft.com/office/officeart/2018/2/layout/IconCircleList"/>
    <dgm:cxn modelId="{6389A8D7-7336-45CB-845F-6A39B1663E8B}" type="presOf" srcId="{A7CDB13D-960B-45C9-BA4B-2082352464BA}" destId="{6E89AF46-01B0-4DCB-8AC7-AF2E2D4C0C39}" srcOrd="0" destOrd="0" presId="urn:microsoft.com/office/officeart/2018/2/layout/IconCircleList"/>
    <dgm:cxn modelId="{162D57DC-AB9D-4F54-AEBC-602688132204}" type="presOf" srcId="{D81BA9F1-7814-4D7B-9A74-DE51718F0C46}" destId="{BFA8F17B-6F62-4440-AE1C-BE5FD1D0B5A0}" srcOrd="0" destOrd="0" presId="urn:microsoft.com/office/officeart/2018/2/layout/IconCircleList"/>
    <dgm:cxn modelId="{5A986AF8-9FE0-434A-A788-F73D687A5E28}" srcId="{F8391CBE-A292-4056-95ED-E0DC42DA2926}" destId="{CD1B33EA-6508-4501-ACC0-72FF8E83BDF2}" srcOrd="1" destOrd="0" parTransId="{C54A5DE1-D195-4318-90C8-DD22941411B1}" sibTransId="{D81BA9F1-7814-4D7B-9A74-DE51718F0C46}"/>
    <dgm:cxn modelId="{ACA027F6-4F27-47D4-949C-8D88140F3FC2}" type="presParOf" srcId="{D032524A-AB3F-40F7-B39E-74331D7FDFC6}" destId="{DC65E94A-7CB5-4C70-BC5B-E706B46488C1}" srcOrd="0" destOrd="0" presId="urn:microsoft.com/office/officeart/2018/2/layout/IconCircleList"/>
    <dgm:cxn modelId="{C6F7A66A-45C4-49E9-9F37-1683B6BF153C}" type="presParOf" srcId="{DC65E94A-7CB5-4C70-BC5B-E706B46488C1}" destId="{7A299FBD-B02B-4A67-9CE9-55944E4D756B}" srcOrd="0" destOrd="0" presId="urn:microsoft.com/office/officeart/2018/2/layout/IconCircleList"/>
    <dgm:cxn modelId="{0E19ADDF-F85F-4A7A-B409-DD04085541A9}" type="presParOf" srcId="{7A299FBD-B02B-4A67-9CE9-55944E4D756B}" destId="{A084FC81-3E52-49C6-8AE4-56001821CB6F}" srcOrd="0" destOrd="0" presId="urn:microsoft.com/office/officeart/2018/2/layout/IconCircleList"/>
    <dgm:cxn modelId="{6B16B328-D882-4B4A-808F-9FDF924DD5AB}" type="presParOf" srcId="{7A299FBD-B02B-4A67-9CE9-55944E4D756B}" destId="{82FD1FEC-F338-4AAD-92B5-AE600FAF482F}" srcOrd="1" destOrd="0" presId="urn:microsoft.com/office/officeart/2018/2/layout/IconCircleList"/>
    <dgm:cxn modelId="{9DC18303-91EF-47D5-B044-D4898D00A172}" type="presParOf" srcId="{7A299FBD-B02B-4A67-9CE9-55944E4D756B}" destId="{CDCEAB5A-6DDF-4F85-AD81-F1B6BDFE4CB3}" srcOrd="2" destOrd="0" presId="urn:microsoft.com/office/officeart/2018/2/layout/IconCircleList"/>
    <dgm:cxn modelId="{3C45A542-1281-4689-95BC-C49D3F1ABB48}" type="presParOf" srcId="{7A299FBD-B02B-4A67-9CE9-55944E4D756B}" destId="{DA1A3976-53B3-4069-AC9D-CE93E1E67E32}" srcOrd="3" destOrd="0" presId="urn:microsoft.com/office/officeart/2018/2/layout/IconCircleList"/>
    <dgm:cxn modelId="{3B89A4D6-2646-43AB-818D-39C0BDA99A49}" type="presParOf" srcId="{DC65E94A-7CB5-4C70-BC5B-E706B46488C1}" destId="{1901D0EC-823D-4967-9C74-B6C40F7C064E}" srcOrd="1" destOrd="0" presId="urn:microsoft.com/office/officeart/2018/2/layout/IconCircleList"/>
    <dgm:cxn modelId="{14E074C9-D0E3-4D83-96C9-5A951546BD52}" type="presParOf" srcId="{DC65E94A-7CB5-4C70-BC5B-E706B46488C1}" destId="{0F354FF9-8B73-461E-9D82-0EF36B02D0C0}" srcOrd="2" destOrd="0" presId="urn:microsoft.com/office/officeart/2018/2/layout/IconCircleList"/>
    <dgm:cxn modelId="{1A873660-A871-467D-99D6-DABB244AC605}" type="presParOf" srcId="{0F354FF9-8B73-461E-9D82-0EF36B02D0C0}" destId="{7DCEA436-4071-41FD-A264-FB97FFCF809F}" srcOrd="0" destOrd="0" presId="urn:microsoft.com/office/officeart/2018/2/layout/IconCircleList"/>
    <dgm:cxn modelId="{EB6CEE0F-54D6-4E15-B4D7-6854C6649E1B}" type="presParOf" srcId="{0F354FF9-8B73-461E-9D82-0EF36B02D0C0}" destId="{FD099969-B506-454A-8483-427D2DAF1967}" srcOrd="1" destOrd="0" presId="urn:microsoft.com/office/officeart/2018/2/layout/IconCircleList"/>
    <dgm:cxn modelId="{567125D6-C146-428E-B7EE-CE883BA70070}" type="presParOf" srcId="{0F354FF9-8B73-461E-9D82-0EF36B02D0C0}" destId="{905EA559-B17A-45FD-A57D-5F16C19EC861}" srcOrd="2" destOrd="0" presId="urn:microsoft.com/office/officeart/2018/2/layout/IconCircleList"/>
    <dgm:cxn modelId="{7FE6FDF5-0F0F-440E-A0D2-0D319621C971}" type="presParOf" srcId="{0F354FF9-8B73-461E-9D82-0EF36B02D0C0}" destId="{B8F2E459-2FAF-4B4D-93F1-6F818898E622}" srcOrd="3" destOrd="0" presId="urn:microsoft.com/office/officeart/2018/2/layout/IconCircleList"/>
    <dgm:cxn modelId="{CF2231E7-CA1A-4FB3-99F6-E4F73DBD9DF4}" type="presParOf" srcId="{DC65E94A-7CB5-4C70-BC5B-E706B46488C1}" destId="{BFA8F17B-6F62-4440-AE1C-BE5FD1D0B5A0}" srcOrd="3" destOrd="0" presId="urn:microsoft.com/office/officeart/2018/2/layout/IconCircleList"/>
    <dgm:cxn modelId="{4D4AF5BA-C2FC-4D8E-8C7F-A1C04230EE40}" type="presParOf" srcId="{DC65E94A-7CB5-4C70-BC5B-E706B46488C1}" destId="{EF8A842A-1579-45EF-903C-BD6E14FA396B}" srcOrd="4" destOrd="0" presId="urn:microsoft.com/office/officeart/2018/2/layout/IconCircleList"/>
    <dgm:cxn modelId="{DABD263E-F7BD-4CFE-B659-21349D116FA9}" type="presParOf" srcId="{EF8A842A-1579-45EF-903C-BD6E14FA396B}" destId="{ADAE23AD-6C35-45CF-8752-3C1A27A2A58C}" srcOrd="0" destOrd="0" presId="urn:microsoft.com/office/officeart/2018/2/layout/IconCircleList"/>
    <dgm:cxn modelId="{48A1241C-0DCD-40C1-B02A-CD9177252634}" type="presParOf" srcId="{EF8A842A-1579-45EF-903C-BD6E14FA396B}" destId="{F2C787E2-838E-4640-831D-6BA0915AAA30}" srcOrd="1" destOrd="0" presId="urn:microsoft.com/office/officeart/2018/2/layout/IconCircleList"/>
    <dgm:cxn modelId="{88C5F77B-169D-47C3-BD65-261E7DABE5DC}" type="presParOf" srcId="{EF8A842A-1579-45EF-903C-BD6E14FA396B}" destId="{F4A3671A-4240-4E2F-A4E4-B8439E940406}" srcOrd="2" destOrd="0" presId="urn:microsoft.com/office/officeart/2018/2/layout/IconCircleList"/>
    <dgm:cxn modelId="{8868AF1B-8A28-4129-9F1A-2BDE09FF0263}" type="presParOf" srcId="{EF8A842A-1579-45EF-903C-BD6E14FA396B}" destId="{0A1B8140-1B35-4FCE-8EE6-CD57A93471ED}" srcOrd="3" destOrd="0" presId="urn:microsoft.com/office/officeart/2018/2/layout/IconCircleList"/>
    <dgm:cxn modelId="{8B98A1A0-6433-4915-B95D-44F474FB7C99}" type="presParOf" srcId="{DC65E94A-7CB5-4C70-BC5B-E706B46488C1}" destId="{9E994619-1D20-4C55-96C8-C4E1E961A719}" srcOrd="5" destOrd="0" presId="urn:microsoft.com/office/officeart/2018/2/layout/IconCircleList"/>
    <dgm:cxn modelId="{B6684192-7496-46B2-AE4A-14379A51019E}" type="presParOf" srcId="{DC65E94A-7CB5-4C70-BC5B-E706B46488C1}" destId="{38D31557-1A20-4F59-9399-03982649A4F7}" srcOrd="6" destOrd="0" presId="urn:microsoft.com/office/officeart/2018/2/layout/IconCircleList"/>
    <dgm:cxn modelId="{6EE056FC-D6F9-4F7E-A347-1243553F394B}" type="presParOf" srcId="{38D31557-1A20-4F59-9399-03982649A4F7}" destId="{4434510D-AC5D-4001-AEDF-14708EE1B5C8}" srcOrd="0" destOrd="0" presId="urn:microsoft.com/office/officeart/2018/2/layout/IconCircleList"/>
    <dgm:cxn modelId="{8F9E25A4-5547-47F8-B612-6BDF8C216EB4}" type="presParOf" srcId="{38D31557-1A20-4F59-9399-03982649A4F7}" destId="{5BE2C822-AF9A-4E1F-86A8-399B09C5269C}" srcOrd="1" destOrd="0" presId="urn:microsoft.com/office/officeart/2018/2/layout/IconCircleList"/>
    <dgm:cxn modelId="{3B4B1AA7-33EE-4B37-9351-3F305636AA87}" type="presParOf" srcId="{38D31557-1A20-4F59-9399-03982649A4F7}" destId="{28211E4E-CBB2-4867-B1DA-2FBCB28F4557}" srcOrd="2" destOrd="0" presId="urn:microsoft.com/office/officeart/2018/2/layout/IconCircleList"/>
    <dgm:cxn modelId="{B602A418-4EDF-4077-A659-8869FAC7F3A3}" type="presParOf" srcId="{38D31557-1A20-4F59-9399-03982649A4F7}" destId="{22646860-2650-4FBC-8A57-5B3A8AF1A8A1}" srcOrd="3" destOrd="0" presId="urn:microsoft.com/office/officeart/2018/2/layout/IconCircleList"/>
    <dgm:cxn modelId="{BBDB5774-377F-4A76-8BA8-3AAA8FE2FB64}" type="presParOf" srcId="{DC65E94A-7CB5-4C70-BC5B-E706B46488C1}" destId="{04D78473-AD46-4210-9AE9-C170C3B79068}" srcOrd="7" destOrd="0" presId="urn:microsoft.com/office/officeart/2018/2/layout/IconCircleList"/>
    <dgm:cxn modelId="{5C4807E4-1554-459A-A44C-DB1D61F9D940}" type="presParOf" srcId="{DC65E94A-7CB5-4C70-BC5B-E706B46488C1}" destId="{8848D2C4-CEBF-4C86-8FC2-5F097DE22408}" srcOrd="8" destOrd="0" presId="urn:microsoft.com/office/officeart/2018/2/layout/IconCircleList"/>
    <dgm:cxn modelId="{DB629FB7-4AFE-48F2-A0CC-90127D83AD19}" type="presParOf" srcId="{8848D2C4-CEBF-4C86-8FC2-5F097DE22408}" destId="{748DD558-1D19-4E7B-843C-ADF989FB8284}" srcOrd="0" destOrd="0" presId="urn:microsoft.com/office/officeart/2018/2/layout/IconCircleList"/>
    <dgm:cxn modelId="{1029D73B-22BB-4D06-B91F-284F08240019}" type="presParOf" srcId="{8848D2C4-CEBF-4C86-8FC2-5F097DE22408}" destId="{AC19DE17-E41E-4B35-A894-AD16D2188C20}" srcOrd="1" destOrd="0" presId="urn:microsoft.com/office/officeart/2018/2/layout/IconCircleList"/>
    <dgm:cxn modelId="{DA35F7C0-E146-4D7F-A340-2059F4653823}" type="presParOf" srcId="{8848D2C4-CEBF-4C86-8FC2-5F097DE22408}" destId="{12193CA9-6469-4D60-8324-E9A530546250}" srcOrd="2" destOrd="0" presId="urn:microsoft.com/office/officeart/2018/2/layout/IconCircleList"/>
    <dgm:cxn modelId="{D4387E8E-9714-41C7-8090-A0517E95A6A4}" type="presParOf" srcId="{8848D2C4-CEBF-4C86-8FC2-5F097DE22408}" destId="{45907E48-0248-436C-926D-2234582E0AD0}" srcOrd="3" destOrd="0" presId="urn:microsoft.com/office/officeart/2018/2/layout/IconCircleList"/>
    <dgm:cxn modelId="{F47DB267-08CE-4F20-BA2A-5CD79EDCF63B}" type="presParOf" srcId="{DC65E94A-7CB5-4C70-BC5B-E706B46488C1}" destId="{6E89AF46-01B0-4DCB-8AC7-AF2E2D4C0C39}" srcOrd="9" destOrd="0" presId="urn:microsoft.com/office/officeart/2018/2/layout/IconCircleList"/>
    <dgm:cxn modelId="{F8A4769A-1225-433D-8073-693014D0FCC1}" type="presParOf" srcId="{DC65E94A-7CB5-4C70-BC5B-E706B46488C1}" destId="{9C0DA7F0-C249-4751-9753-DA02B70FF9CA}" srcOrd="10" destOrd="0" presId="urn:microsoft.com/office/officeart/2018/2/layout/IconCircleList"/>
    <dgm:cxn modelId="{F7F0AEA5-CC94-48CA-BABC-3B00C4E3EE4D}" type="presParOf" srcId="{9C0DA7F0-C249-4751-9753-DA02B70FF9CA}" destId="{9855B985-4D87-4DE7-BF89-88F183EE17F1}" srcOrd="0" destOrd="0" presId="urn:microsoft.com/office/officeart/2018/2/layout/IconCircleList"/>
    <dgm:cxn modelId="{A0404236-6E7F-4F28-B71D-190B1B948622}" type="presParOf" srcId="{9C0DA7F0-C249-4751-9753-DA02B70FF9CA}" destId="{FC54826D-2D63-412A-9909-C324464B229F}" srcOrd="1" destOrd="0" presId="urn:microsoft.com/office/officeart/2018/2/layout/IconCircleList"/>
    <dgm:cxn modelId="{D272CA99-7836-4F86-9911-A2FA9A0D19C6}" type="presParOf" srcId="{9C0DA7F0-C249-4751-9753-DA02B70FF9CA}" destId="{738E437D-9245-4BAF-845F-AD5AE02CE324}" srcOrd="2" destOrd="0" presId="urn:microsoft.com/office/officeart/2018/2/layout/IconCircleList"/>
    <dgm:cxn modelId="{2049E644-367E-4495-ABEE-604D2D1C45E5}" type="presParOf" srcId="{9C0DA7F0-C249-4751-9753-DA02B70FF9CA}" destId="{14D06158-2A60-4D78-ABD1-C3A460178EB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1766BF-DC39-4614-A95F-287AC1D02E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54C3A8-220D-4DBA-8754-40BA0DA5C214}">
      <dgm:prSet/>
      <dgm:spPr/>
      <dgm:t>
        <a:bodyPr/>
        <a:lstStyle/>
        <a:p>
          <a:r>
            <a:rPr lang="nl-BE" dirty="0"/>
            <a:t>No Data </a:t>
          </a:r>
          <a:r>
            <a:rPr lang="en-US" noProof="0" dirty="0"/>
            <a:t>available</a:t>
          </a:r>
        </a:p>
      </dgm:t>
    </dgm:pt>
    <dgm:pt modelId="{28395BF5-DA79-424E-BD75-42843DE040A5}" type="parTrans" cxnId="{388A3511-F8E5-47B8-B8E4-13A18C73ACF5}">
      <dgm:prSet/>
      <dgm:spPr/>
      <dgm:t>
        <a:bodyPr/>
        <a:lstStyle/>
        <a:p>
          <a:endParaRPr lang="en-US"/>
        </a:p>
      </dgm:t>
    </dgm:pt>
    <dgm:pt modelId="{DBB3E666-0F7D-45F9-BDB0-94C1E3503BC1}" type="sibTrans" cxnId="{388A3511-F8E5-47B8-B8E4-13A18C73ACF5}">
      <dgm:prSet/>
      <dgm:spPr/>
      <dgm:t>
        <a:bodyPr/>
        <a:lstStyle/>
        <a:p>
          <a:endParaRPr lang="en-US"/>
        </a:p>
      </dgm:t>
    </dgm:pt>
    <dgm:pt modelId="{CBF74325-C105-4C38-9EFA-A4E8E2A6637B}">
      <dgm:prSet/>
      <dgm:spPr/>
      <dgm:t>
        <a:bodyPr/>
        <a:lstStyle/>
        <a:p>
          <a:r>
            <a:rPr lang="nl-BE" dirty="0"/>
            <a:t>People don’t know </a:t>
          </a:r>
          <a:r>
            <a:rPr lang="en-US" noProof="0" dirty="0"/>
            <a:t>there’s</a:t>
          </a:r>
          <a:r>
            <a:rPr lang="nl-BE" dirty="0"/>
            <a:t> no data </a:t>
          </a:r>
          <a:r>
            <a:rPr lang="en-US" noProof="0" dirty="0"/>
            <a:t>connection</a:t>
          </a:r>
        </a:p>
      </dgm:t>
    </dgm:pt>
    <dgm:pt modelId="{39A47CF6-A10B-4803-ACC2-2CF77157E77A}" type="parTrans" cxnId="{3D66CD4E-3CC0-4325-8F18-8C783ECA21CC}">
      <dgm:prSet/>
      <dgm:spPr/>
      <dgm:t>
        <a:bodyPr/>
        <a:lstStyle/>
        <a:p>
          <a:endParaRPr lang="en-US"/>
        </a:p>
      </dgm:t>
    </dgm:pt>
    <dgm:pt modelId="{750954E6-56B8-4D43-98CC-17BA5EFD06D1}" type="sibTrans" cxnId="{3D66CD4E-3CC0-4325-8F18-8C783ECA21CC}">
      <dgm:prSet/>
      <dgm:spPr/>
      <dgm:t>
        <a:bodyPr/>
        <a:lstStyle/>
        <a:p>
          <a:endParaRPr lang="en-US"/>
        </a:p>
      </dgm:t>
    </dgm:pt>
    <dgm:pt modelId="{DB12917C-32E6-434D-A211-A1978E8D85C3}">
      <dgm:prSet/>
      <dgm:spPr/>
      <dgm:t>
        <a:bodyPr/>
        <a:lstStyle/>
        <a:p>
          <a:r>
            <a:rPr lang="nl-BE" dirty="0"/>
            <a:t>App crashes without data</a:t>
          </a:r>
          <a:endParaRPr lang="en-US" dirty="0"/>
        </a:p>
      </dgm:t>
    </dgm:pt>
    <dgm:pt modelId="{D3BD4B50-9AF2-48D1-97BA-F6623F4EE04D}" type="parTrans" cxnId="{30E420B1-70BA-4721-9107-945E720D6C10}">
      <dgm:prSet/>
      <dgm:spPr/>
      <dgm:t>
        <a:bodyPr/>
        <a:lstStyle/>
        <a:p>
          <a:endParaRPr lang="en-US"/>
        </a:p>
      </dgm:t>
    </dgm:pt>
    <dgm:pt modelId="{C72468CA-2473-400F-B1D5-CB7468F582AD}" type="sibTrans" cxnId="{30E420B1-70BA-4721-9107-945E720D6C10}">
      <dgm:prSet/>
      <dgm:spPr/>
      <dgm:t>
        <a:bodyPr/>
        <a:lstStyle/>
        <a:p>
          <a:endParaRPr lang="en-US"/>
        </a:p>
      </dgm:t>
    </dgm:pt>
    <dgm:pt modelId="{783EF395-4083-41B0-AA38-67D2670F4E28}">
      <dgm:prSet/>
      <dgm:spPr/>
      <dgm:t>
        <a:bodyPr/>
        <a:lstStyle/>
        <a:p>
          <a:r>
            <a:rPr lang="nl-BE" dirty="0"/>
            <a:t>People are </a:t>
          </a:r>
          <a:r>
            <a:rPr lang="en-US" noProof="0" dirty="0"/>
            <a:t>confused</a:t>
          </a:r>
        </a:p>
      </dgm:t>
    </dgm:pt>
    <dgm:pt modelId="{1CB419A0-741E-4EF9-9BBB-646506B8BC76}" type="parTrans" cxnId="{8759EF8C-86B5-4FDD-B2BD-6962718D3074}">
      <dgm:prSet/>
      <dgm:spPr/>
      <dgm:t>
        <a:bodyPr/>
        <a:lstStyle/>
        <a:p>
          <a:endParaRPr lang="en-US"/>
        </a:p>
      </dgm:t>
    </dgm:pt>
    <dgm:pt modelId="{485EE972-BF56-460F-BA6E-E7A5485B76D6}" type="sibTrans" cxnId="{8759EF8C-86B5-4FDD-B2BD-6962718D3074}">
      <dgm:prSet/>
      <dgm:spPr/>
      <dgm:t>
        <a:bodyPr/>
        <a:lstStyle/>
        <a:p>
          <a:endParaRPr lang="en-US"/>
        </a:p>
      </dgm:t>
    </dgm:pt>
    <dgm:pt modelId="{037B7A7D-CD5C-40D3-AFB6-B8502643D261}" type="pres">
      <dgm:prSet presAssocID="{321766BF-DC39-4614-A95F-287AC1D02EA9}" presName="root" presStyleCnt="0">
        <dgm:presLayoutVars>
          <dgm:dir/>
          <dgm:resizeHandles val="exact"/>
        </dgm:presLayoutVars>
      </dgm:prSet>
      <dgm:spPr/>
    </dgm:pt>
    <dgm:pt modelId="{C66FF6CE-5AC2-497B-A80B-27386AC59861}" type="pres">
      <dgm:prSet presAssocID="{3754C3A8-220D-4DBA-8754-40BA0DA5C214}" presName="compNode" presStyleCnt="0"/>
      <dgm:spPr/>
    </dgm:pt>
    <dgm:pt modelId="{3BE69D7A-6857-4C5D-9C6A-A18C27ECAEC0}" type="pres">
      <dgm:prSet presAssocID="{3754C3A8-220D-4DBA-8754-40BA0DA5C214}" presName="bgRect" presStyleLbl="bgShp" presStyleIdx="0" presStyleCnt="4"/>
      <dgm:spPr/>
    </dgm:pt>
    <dgm:pt modelId="{99D59620-74D0-46BA-8E2C-D3C93A9CC52F}" type="pres">
      <dgm:prSet presAssocID="{3754C3A8-220D-4DBA-8754-40BA0DA5C2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999570B7-8665-4AF1-94A6-0E3E076CF9BC}" type="pres">
      <dgm:prSet presAssocID="{3754C3A8-220D-4DBA-8754-40BA0DA5C214}" presName="spaceRect" presStyleCnt="0"/>
      <dgm:spPr/>
    </dgm:pt>
    <dgm:pt modelId="{BC4EFF62-E778-44E1-B2D6-4B9887071CB3}" type="pres">
      <dgm:prSet presAssocID="{3754C3A8-220D-4DBA-8754-40BA0DA5C214}" presName="parTx" presStyleLbl="revTx" presStyleIdx="0" presStyleCnt="4">
        <dgm:presLayoutVars>
          <dgm:chMax val="0"/>
          <dgm:chPref val="0"/>
        </dgm:presLayoutVars>
      </dgm:prSet>
      <dgm:spPr/>
    </dgm:pt>
    <dgm:pt modelId="{F9E3D288-CB3E-462E-878C-E704303ABFE3}" type="pres">
      <dgm:prSet presAssocID="{DBB3E666-0F7D-45F9-BDB0-94C1E3503BC1}" presName="sibTrans" presStyleCnt="0"/>
      <dgm:spPr/>
    </dgm:pt>
    <dgm:pt modelId="{088E6052-6B8D-47A6-A1CE-9A0EC39B2D74}" type="pres">
      <dgm:prSet presAssocID="{CBF74325-C105-4C38-9EFA-A4E8E2A6637B}" presName="compNode" presStyleCnt="0"/>
      <dgm:spPr/>
    </dgm:pt>
    <dgm:pt modelId="{CC20F3E0-4E9D-4D88-BCAB-D7E0D4DA9E14}" type="pres">
      <dgm:prSet presAssocID="{CBF74325-C105-4C38-9EFA-A4E8E2A6637B}" presName="bgRect" presStyleLbl="bgShp" presStyleIdx="1" presStyleCnt="4"/>
      <dgm:spPr/>
    </dgm:pt>
    <dgm:pt modelId="{DB9CD9E7-C7B7-4067-9E89-9704822D2D42}" type="pres">
      <dgm:prSet presAssocID="{CBF74325-C105-4C38-9EFA-A4E8E2A663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zorgd gezicht zonder opvulling "/>
        </a:ext>
      </dgm:extLst>
    </dgm:pt>
    <dgm:pt modelId="{CB8D537F-0D8C-4FE3-8B2A-B3C7D02DFE90}" type="pres">
      <dgm:prSet presAssocID="{CBF74325-C105-4C38-9EFA-A4E8E2A6637B}" presName="spaceRect" presStyleCnt="0"/>
      <dgm:spPr/>
    </dgm:pt>
    <dgm:pt modelId="{558F6323-2C6E-4D49-8404-8360166C309D}" type="pres">
      <dgm:prSet presAssocID="{CBF74325-C105-4C38-9EFA-A4E8E2A6637B}" presName="parTx" presStyleLbl="revTx" presStyleIdx="1" presStyleCnt="4">
        <dgm:presLayoutVars>
          <dgm:chMax val="0"/>
          <dgm:chPref val="0"/>
        </dgm:presLayoutVars>
      </dgm:prSet>
      <dgm:spPr/>
    </dgm:pt>
    <dgm:pt modelId="{2FB3465F-FDB3-472B-8909-8066E3EAE363}" type="pres">
      <dgm:prSet presAssocID="{750954E6-56B8-4D43-98CC-17BA5EFD06D1}" presName="sibTrans" presStyleCnt="0"/>
      <dgm:spPr/>
    </dgm:pt>
    <dgm:pt modelId="{0F4AFF27-25DB-41A4-86C1-98B73416FAAF}" type="pres">
      <dgm:prSet presAssocID="{DB12917C-32E6-434D-A211-A1978E8D85C3}" presName="compNode" presStyleCnt="0"/>
      <dgm:spPr/>
    </dgm:pt>
    <dgm:pt modelId="{82DDB3E4-A5D7-49DC-9A48-085C01AB7E2E}" type="pres">
      <dgm:prSet presAssocID="{DB12917C-32E6-434D-A211-A1978E8D85C3}" presName="bgRect" presStyleLbl="bgShp" presStyleIdx="2" presStyleCnt="4"/>
      <dgm:spPr/>
    </dgm:pt>
    <dgm:pt modelId="{7FBAC4B2-67CC-42A5-AD17-4F0852B19D3D}" type="pres">
      <dgm:prSet presAssocID="{DB12917C-32E6-434D-A211-A1978E8D85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71BF374F-362D-4F76-B23E-64FBEFE85B16}" type="pres">
      <dgm:prSet presAssocID="{DB12917C-32E6-434D-A211-A1978E8D85C3}" presName="spaceRect" presStyleCnt="0"/>
      <dgm:spPr/>
    </dgm:pt>
    <dgm:pt modelId="{224F835C-EB6A-4C81-8D4C-B6C79EEFA4AC}" type="pres">
      <dgm:prSet presAssocID="{DB12917C-32E6-434D-A211-A1978E8D85C3}" presName="parTx" presStyleLbl="revTx" presStyleIdx="2" presStyleCnt="4">
        <dgm:presLayoutVars>
          <dgm:chMax val="0"/>
          <dgm:chPref val="0"/>
        </dgm:presLayoutVars>
      </dgm:prSet>
      <dgm:spPr/>
    </dgm:pt>
    <dgm:pt modelId="{EDC2EE50-B056-493F-A56C-8233F6AD845A}" type="pres">
      <dgm:prSet presAssocID="{C72468CA-2473-400F-B1D5-CB7468F582AD}" presName="sibTrans" presStyleCnt="0"/>
      <dgm:spPr/>
    </dgm:pt>
    <dgm:pt modelId="{84BB30B1-FC58-443B-B159-EBFFF6463950}" type="pres">
      <dgm:prSet presAssocID="{783EF395-4083-41B0-AA38-67D2670F4E28}" presName="compNode" presStyleCnt="0"/>
      <dgm:spPr/>
    </dgm:pt>
    <dgm:pt modelId="{A5711857-E67B-46E2-BAD2-3F92CDDA2B8B}" type="pres">
      <dgm:prSet presAssocID="{783EF395-4083-41B0-AA38-67D2670F4E28}" presName="bgRect" presStyleLbl="bgShp" presStyleIdx="3" presStyleCnt="4"/>
      <dgm:spPr/>
    </dgm:pt>
    <dgm:pt modelId="{D2F220E5-F558-41B1-B9DC-4D81F16BB52A}" type="pres">
      <dgm:prSet presAssocID="{783EF395-4083-41B0-AA38-67D2670F4E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8414DF63-F2F3-4417-9E86-311256263571}" type="pres">
      <dgm:prSet presAssocID="{783EF395-4083-41B0-AA38-67D2670F4E28}" presName="spaceRect" presStyleCnt="0"/>
      <dgm:spPr/>
    </dgm:pt>
    <dgm:pt modelId="{764C6FA2-37A9-4071-89A0-B8D2F8BE6AB3}" type="pres">
      <dgm:prSet presAssocID="{783EF395-4083-41B0-AA38-67D2670F4E2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88A3511-F8E5-47B8-B8E4-13A18C73ACF5}" srcId="{321766BF-DC39-4614-A95F-287AC1D02EA9}" destId="{3754C3A8-220D-4DBA-8754-40BA0DA5C214}" srcOrd="0" destOrd="0" parTransId="{28395BF5-DA79-424E-BD75-42843DE040A5}" sibTransId="{DBB3E666-0F7D-45F9-BDB0-94C1E3503BC1}"/>
    <dgm:cxn modelId="{3D66CD4E-3CC0-4325-8F18-8C783ECA21CC}" srcId="{321766BF-DC39-4614-A95F-287AC1D02EA9}" destId="{CBF74325-C105-4C38-9EFA-A4E8E2A6637B}" srcOrd="1" destOrd="0" parTransId="{39A47CF6-A10B-4803-ACC2-2CF77157E77A}" sibTransId="{750954E6-56B8-4D43-98CC-17BA5EFD06D1}"/>
    <dgm:cxn modelId="{59E4E66F-6D2C-4CA4-9119-57A39064CE35}" type="presOf" srcId="{783EF395-4083-41B0-AA38-67D2670F4E28}" destId="{764C6FA2-37A9-4071-89A0-B8D2F8BE6AB3}" srcOrd="0" destOrd="0" presId="urn:microsoft.com/office/officeart/2018/2/layout/IconVerticalSolidList"/>
    <dgm:cxn modelId="{A93FA755-B5C8-4CF7-9546-EF54F86F0B53}" type="presOf" srcId="{3754C3A8-220D-4DBA-8754-40BA0DA5C214}" destId="{BC4EFF62-E778-44E1-B2D6-4B9887071CB3}" srcOrd="0" destOrd="0" presId="urn:microsoft.com/office/officeart/2018/2/layout/IconVerticalSolidList"/>
    <dgm:cxn modelId="{8759EF8C-86B5-4FDD-B2BD-6962718D3074}" srcId="{321766BF-DC39-4614-A95F-287AC1D02EA9}" destId="{783EF395-4083-41B0-AA38-67D2670F4E28}" srcOrd="3" destOrd="0" parTransId="{1CB419A0-741E-4EF9-9BBB-646506B8BC76}" sibTransId="{485EE972-BF56-460F-BA6E-E7A5485B76D6}"/>
    <dgm:cxn modelId="{304C499E-7CA8-402F-A8A6-000B8863C688}" type="presOf" srcId="{DB12917C-32E6-434D-A211-A1978E8D85C3}" destId="{224F835C-EB6A-4C81-8D4C-B6C79EEFA4AC}" srcOrd="0" destOrd="0" presId="urn:microsoft.com/office/officeart/2018/2/layout/IconVerticalSolidList"/>
    <dgm:cxn modelId="{30E420B1-70BA-4721-9107-945E720D6C10}" srcId="{321766BF-DC39-4614-A95F-287AC1D02EA9}" destId="{DB12917C-32E6-434D-A211-A1978E8D85C3}" srcOrd="2" destOrd="0" parTransId="{D3BD4B50-9AF2-48D1-97BA-F6623F4EE04D}" sibTransId="{C72468CA-2473-400F-B1D5-CB7468F582AD}"/>
    <dgm:cxn modelId="{888EEBC0-56FF-486C-939F-0D03375D85CA}" type="presOf" srcId="{CBF74325-C105-4C38-9EFA-A4E8E2A6637B}" destId="{558F6323-2C6E-4D49-8404-8360166C309D}" srcOrd="0" destOrd="0" presId="urn:microsoft.com/office/officeart/2018/2/layout/IconVerticalSolidList"/>
    <dgm:cxn modelId="{D2C9F1F5-3212-4DA4-BC62-FC507FA27005}" type="presOf" srcId="{321766BF-DC39-4614-A95F-287AC1D02EA9}" destId="{037B7A7D-CD5C-40D3-AFB6-B8502643D261}" srcOrd="0" destOrd="0" presId="urn:microsoft.com/office/officeart/2018/2/layout/IconVerticalSolidList"/>
    <dgm:cxn modelId="{FBB21B2E-7011-4414-9851-7EE2F52CE5C5}" type="presParOf" srcId="{037B7A7D-CD5C-40D3-AFB6-B8502643D261}" destId="{C66FF6CE-5AC2-497B-A80B-27386AC59861}" srcOrd="0" destOrd="0" presId="urn:microsoft.com/office/officeart/2018/2/layout/IconVerticalSolidList"/>
    <dgm:cxn modelId="{8EE5A42F-33CA-4BE6-B493-FEC9B7851BF5}" type="presParOf" srcId="{C66FF6CE-5AC2-497B-A80B-27386AC59861}" destId="{3BE69D7A-6857-4C5D-9C6A-A18C27ECAEC0}" srcOrd="0" destOrd="0" presId="urn:microsoft.com/office/officeart/2018/2/layout/IconVerticalSolidList"/>
    <dgm:cxn modelId="{9AA71193-8788-4DE8-84D5-D4964508ECBB}" type="presParOf" srcId="{C66FF6CE-5AC2-497B-A80B-27386AC59861}" destId="{99D59620-74D0-46BA-8E2C-D3C93A9CC52F}" srcOrd="1" destOrd="0" presId="urn:microsoft.com/office/officeart/2018/2/layout/IconVerticalSolidList"/>
    <dgm:cxn modelId="{554C946E-565C-40FA-9485-EDC3ED9FEE4B}" type="presParOf" srcId="{C66FF6CE-5AC2-497B-A80B-27386AC59861}" destId="{999570B7-8665-4AF1-94A6-0E3E076CF9BC}" srcOrd="2" destOrd="0" presId="urn:microsoft.com/office/officeart/2018/2/layout/IconVerticalSolidList"/>
    <dgm:cxn modelId="{9CCD24EA-7780-478C-BAD5-8793AD503018}" type="presParOf" srcId="{C66FF6CE-5AC2-497B-A80B-27386AC59861}" destId="{BC4EFF62-E778-44E1-B2D6-4B9887071CB3}" srcOrd="3" destOrd="0" presId="urn:microsoft.com/office/officeart/2018/2/layout/IconVerticalSolidList"/>
    <dgm:cxn modelId="{16D1D872-A18F-433D-91C9-F34C8DBA3ED9}" type="presParOf" srcId="{037B7A7D-CD5C-40D3-AFB6-B8502643D261}" destId="{F9E3D288-CB3E-462E-878C-E704303ABFE3}" srcOrd="1" destOrd="0" presId="urn:microsoft.com/office/officeart/2018/2/layout/IconVerticalSolidList"/>
    <dgm:cxn modelId="{940E019F-F131-4934-AEE8-F7E4E29023EE}" type="presParOf" srcId="{037B7A7D-CD5C-40D3-AFB6-B8502643D261}" destId="{088E6052-6B8D-47A6-A1CE-9A0EC39B2D74}" srcOrd="2" destOrd="0" presId="urn:microsoft.com/office/officeart/2018/2/layout/IconVerticalSolidList"/>
    <dgm:cxn modelId="{54E0CD12-67FF-493C-8DBE-0DCA2FDAB892}" type="presParOf" srcId="{088E6052-6B8D-47A6-A1CE-9A0EC39B2D74}" destId="{CC20F3E0-4E9D-4D88-BCAB-D7E0D4DA9E14}" srcOrd="0" destOrd="0" presId="urn:microsoft.com/office/officeart/2018/2/layout/IconVerticalSolidList"/>
    <dgm:cxn modelId="{F7FF66DC-85A1-4304-8CFB-85D34A49FCA7}" type="presParOf" srcId="{088E6052-6B8D-47A6-A1CE-9A0EC39B2D74}" destId="{DB9CD9E7-C7B7-4067-9E89-9704822D2D42}" srcOrd="1" destOrd="0" presId="urn:microsoft.com/office/officeart/2018/2/layout/IconVerticalSolidList"/>
    <dgm:cxn modelId="{8F80A934-384F-4343-869B-70C99CAB7CF8}" type="presParOf" srcId="{088E6052-6B8D-47A6-A1CE-9A0EC39B2D74}" destId="{CB8D537F-0D8C-4FE3-8B2A-B3C7D02DFE90}" srcOrd="2" destOrd="0" presId="urn:microsoft.com/office/officeart/2018/2/layout/IconVerticalSolidList"/>
    <dgm:cxn modelId="{FFC7D98F-1FB0-48EE-87A9-CCD48C275F18}" type="presParOf" srcId="{088E6052-6B8D-47A6-A1CE-9A0EC39B2D74}" destId="{558F6323-2C6E-4D49-8404-8360166C309D}" srcOrd="3" destOrd="0" presId="urn:microsoft.com/office/officeart/2018/2/layout/IconVerticalSolidList"/>
    <dgm:cxn modelId="{C46B137E-F7D4-4BDC-98E2-9C06FB3C0119}" type="presParOf" srcId="{037B7A7D-CD5C-40D3-AFB6-B8502643D261}" destId="{2FB3465F-FDB3-472B-8909-8066E3EAE363}" srcOrd="3" destOrd="0" presId="urn:microsoft.com/office/officeart/2018/2/layout/IconVerticalSolidList"/>
    <dgm:cxn modelId="{640D254F-2E9C-40CD-ACC1-48516EE8D2BB}" type="presParOf" srcId="{037B7A7D-CD5C-40D3-AFB6-B8502643D261}" destId="{0F4AFF27-25DB-41A4-86C1-98B73416FAAF}" srcOrd="4" destOrd="0" presId="urn:microsoft.com/office/officeart/2018/2/layout/IconVerticalSolidList"/>
    <dgm:cxn modelId="{886523CD-5666-4DD5-93D8-E0E171411DF8}" type="presParOf" srcId="{0F4AFF27-25DB-41A4-86C1-98B73416FAAF}" destId="{82DDB3E4-A5D7-49DC-9A48-085C01AB7E2E}" srcOrd="0" destOrd="0" presId="urn:microsoft.com/office/officeart/2018/2/layout/IconVerticalSolidList"/>
    <dgm:cxn modelId="{E6B9F472-1CA6-4C7E-9A3B-FDE861212C7D}" type="presParOf" srcId="{0F4AFF27-25DB-41A4-86C1-98B73416FAAF}" destId="{7FBAC4B2-67CC-42A5-AD17-4F0852B19D3D}" srcOrd="1" destOrd="0" presId="urn:microsoft.com/office/officeart/2018/2/layout/IconVerticalSolidList"/>
    <dgm:cxn modelId="{50AFDAA3-4021-4607-ADF7-4C612298DF25}" type="presParOf" srcId="{0F4AFF27-25DB-41A4-86C1-98B73416FAAF}" destId="{71BF374F-362D-4F76-B23E-64FBEFE85B16}" srcOrd="2" destOrd="0" presId="urn:microsoft.com/office/officeart/2018/2/layout/IconVerticalSolidList"/>
    <dgm:cxn modelId="{648293B4-98DE-4F82-9DC6-0D91C0F4B2F4}" type="presParOf" srcId="{0F4AFF27-25DB-41A4-86C1-98B73416FAAF}" destId="{224F835C-EB6A-4C81-8D4C-B6C79EEFA4AC}" srcOrd="3" destOrd="0" presId="urn:microsoft.com/office/officeart/2018/2/layout/IconVerticalSolidList"/>
    <dgm:cxn modelId="{AA75DA11-A674-428C-8513-88D4D294AFDF}" type="presParOf" srcId="{037B7A7D-CD5C-40D3-AFB6-B8502643D261}" destId="{EDC2EE50-B056-493F-A56C-8233F6AD845A}" srcOrd="5" destOrd="0" presId="urn:microsoft.com/office/officeart/2018/2/layout/IconVerticalSolidList"/>
    <dgm:cxn modelId="{B50F7882-F5FB-4417-9825-CC1E736765E5}" type="presParOf" srcId="{037B7A7D-CD5C-40D3-AFB6-B8502643D261}" destId="{84BB30B1-FC58-443B-B159-EBFFF6463950}" srcOrd="6" destOrd="0" presId="urn:microsoft.com/office/officeart/2018/2/layout/IconVerticalSolidList"/>
    <dgm:cxn modelId="{DA4E47AA-D072-49F9-A0F1-60F2E3C814B9}" type="presParOf" srcId="{84BB30B1-FC58-443B-B159-EBFFF6463950}" destId="{A5711857-E67B-46E2-BAD2-3F92CDDA2B8B}" srcOrd="0" destOrd="0" presId="urn:microsoft.com/office/officeart/2018/2/layout/IconVerticalSolidList"/>
    <dgm:cxn modelId="{FE709175-F9F1-42C1-BDA2-012226C8394E}" type="presParOf" srcId="{84BB30B1-FC58-443B-B159-EBFFF6463950}" destId="{D2F220E5-F558-41B1-B9DC-4D81F16BB52A}" srcOrd="1" destOrd="0" presId="urn:microsoft.com/office/officeart/2018/2/layout/IconVerticalSolidList"/>
    <dgm:cxn modelId="{B0EAA639-7D5F-4A04-B101-A5CD40BA8ACC}" type="presParOf" srcId="{84BB30B1-FC58-443B-B159-EBFFF6463950}" destId="{8414DF63-F2F3-4417-9E86-311256263571}" srcOrd="2" destOrd="0" presId="urn:microsoft.com/office/officeart/2018/2/layout/IconVerticalSolidList"/>
    <dgm:cxn modelId="{24CD6A99-0F87-427C-B432-E9F17C9A18F9}" type="presParOf" srcId="{84BB30B1-FC58-443B-B159-EBFFF6463950}" destId="{764C6FA2-37A9-4071-89A0-B8D2F8BE6A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5EE1F9-D804-4747-9707-6E0D799BB4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EDD952-3235-4663-9CE7-AC28461AE72B}">
      <dgm:prSet/>
      <dgm:spPr/>
      <dgm:t>
        <a:bodyPr/>
        <a:lstStyle/>
        <a:p>
          <a:r>
            <a:rPr lang="nl-BE" dirty="0"/>
            <a:t>Show your privacy statements</a:t>
          </a:r>
          <a:endParaRPr lang="en-US" dirty="0"/>
        </a:p>
      </dgm:t>
    </dgm:pt>
    <dgm:pt modelId="{A55E668E-C236-42FA-8BCB-CFF2DE892E33}" type="parTrans" cxnId="{CCC0BE3A-5837-427F-98C8-34A9C3076666}">
      <dgm:prSet/>
      <dgm:spPr/>
      <dgm:t>
        <a:bodyPr/>
        <a:lstStyle/>
        <a:p>
          <a:endParaRPr lang="en-US"/>
        </a:p>
      </dgm:t>
    </dgm:pt>
    <dgm:pt modelId="{9C7F0144-3300-43D9-93C9-7F67701A7326}" type="sibTrans" cxnId="{CCC0BE3A-5837-427F-98C8-34A9C3076666}">
      <dgm:prSet/>
      <dgm:spPr/>
      <dgm:t>
        <a:bodyPr/>
        <a:lstStyle/>
        <a:p>
          <a:endParaRPr lang="en-US"/>
        </a:p>
      </dgm:t>
    </dgm:pt>
    <dgm:pt modelId="{960DB2A2-1DA7-456C-8B79-C91612B4DC85}">
      <dgm:prSet/>
      <dgm:spPr/>
      <dgm:t>
        <a:bodyPr/>
        <a:lstStyle/>
        <a:p>
          <a:r>
            <a:rPr lang="nl-BE" dirty="0"/>
            <a:t>Open online media</a:t>
          </a:r>
          <a:endParaRPr lang="en-US" dirty="0"/>
        </a:p>
      </dgm:t>
    </dgm:pt>
    <dgm:pt modelId="{30C94186-EDC7-484D-A60A-303A6C0A1597}" type="parTrans" cxnId="{EAF6A7DC-5B99-49B5-8FF8-0B55D357D6DD}">
      <dgm:prSet/>
      <dgm:spPr/>
      <dgm:t>
        <a:bodyPr/>
        <a:lstStyle/>
        <a:p>
          <a:endParaRPr lang="en-US"/>
        </a:p>
      </dgm:t>
    </dgm:pt>
    <dgm:pt modelId="{B6FB18A9-CF4C-49FF-87B6-4B3288DAD940}" type="sibTrans" cxnId="{EAF6A7DC-5B99-49B5-8FF8-0B55D357D6DD}">
      <dgm:prSet/>
      <dgm:spPr/>
      <dgm:t>
        <a:bodyPr/>
        <a:lstStyle/>
        <a:p>
          <a:endParaRPr lang="en-US"/>
        </a:p>
      </dgm:t>
    </dgm:pt>
    <dgm:pt modelId="{01AE20C4-42C7-44FE-9479-DAE630692E8F}">
      <dgm:prSet/>
      <dgm:spPr/>
      <dgm:t>
        <a:bodyPr/>
        <a:lstStyle/>
        <a:p>
          <a:r>
            <a:rPr lang="nl-BE" dirty="0"/>
            <a:t>Show </a:t>
          </a:r>
          <a:r>
            <a:rPr lang="en-US" noProof="0" dirty="0"/>
            <a:t>movies</a:t>
          </a:r>
          <a:r>
            <a:rPr lang="nl-BE" dirty="0"/>
            <a:t> (YouTube)</a:t>
          </a:r>
          <a:endParaRPr lang="en-US" dirty="0"/>
        </a:p>
      </dgm:t>
    </dgm:pt>
    <dgm:pt modelId="{9F674B77-C67A-4A21-A3C6-77E7ED4CBFC7}" type="parTrans" cxnId="{2552BE18-584A-42AF-A8C8-FE53C62A1B77}">
      <dgm:prSet/>
      <dgm:spPr/>
      <dgm:t>
        <a:bodyPr/>
        <a:lstStyle/>
        <a:p>
          <a:endParaRPr lang="en-US"/>
        </a:p>
      </dgm:t>
    </dgm:pt>
    <dgm:pt modelId="{087DE5C6-C236-4735-AEB1-E06ACC1A6F9F}" type="sibTrans" cxnId="{2552BE18-584A-42AF-A8C8-FE53C62A1B77}">
      <dgm:prSet/>
      <dgm:spPr/>
      <dgm:t>
        <a:bodyPr/>
        <a:lstStyle/>
        <a:p>
          <a:endParaRPr lang="en-US"/>
        </a:p>
      </dgm:t>
    </dgm:pt>
    <dgm:pt modelId="{7A59E261-5C77-4C33-94B8-B941314D6C90}" type="pres">
      <dgm:prSet presAssocID="{7A5EE1F9-D804-4747-9707-6E0D799BB4A1}" presName="root" presStyleCnt="0">
        <dgm:presLayoutVars>
          <dgm:dir/>
          <dgm:resizeHandles val="exact"/>
        </dgm:presLayoutVars>
      </dgm:prSet>
      <dgm:spPr/>
    </dgm:pt>
    <dgm:pt modelId="{4EBE132B-3844-4B5F-91F5-CD290734585A}" type="pres">
      <dgm:prSet presAssocID="{67EDD952-3235-4663-9CE7-AC28461AE72B}" presName="compNode" presStyleCnt="0"/>
      <dgm:spPr/>
    </dgm:pt>
    <dgm:pt modelId="{D90F496D-4288-47ED-8BB2-C4D836B11D51}" type="pres">
      <dgm:prSet presAssocID="{67EDD952-3235-4663-9CE7-AC28461AE72B}" presName="bgRect" presStyleLbl="bgShp" presStyleIdx="0" presStyleCnt="3"/>
      <dgm:spPr/>
    </dgm:pt>
    <dgm:pt modelId="{7C0E9A19-6BD3-49E0-9EC5-E41CDDB80C8D}" type="pres">
      <dgm:prSet presAssocID="{67EDD952-3235-4663-9CE7-AC28461AE7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F105F45-B54A-43E1-83FE-E50C6425910B}" type="pres">
      <dgm:prSet presAssocID="{67EDD952-3235-4663-9CE7-AC28461AE72B}" presName="spaceRect" presStyleCnt="0"/>
      <dgm:spPr/>
    </dgm:pt>
    <dgm:pt modelId="{1288CA03-7340-469B-B0ED-595838C4C26D}" type="pres">
      <dgm:prSet presAssocID="{67EDD952-3235-4663-9CE7-AC28461AE72B}" presName="parTx" presStyleLbl="revTx" presStyleIdx="0" presStyleCnt="3">
        <dgm:presLayoutVars>
          <dgm:chMax val="0"/>
          <dgm:chPref val="0"/>
        </dgm:presLayoutVars>
      </dgm:prSet>
      <dgm:spPr/>
    </dgm:pt>
    <dgm:pt modelId="{B4E257BD-DB8C-46D3-AD36-C9403B724512}" type="pres">
      <dgm:prSet presAssocID="{9C7F0144-3300-43D9-93C9-7F67701A7326}" presName="sibTrans" presStyleCnt="0"/>
      <dgm:spPr/>
    </dgm:pt>
    <dgm:pt modelId="{F1449C71-1598-40B4-9773-328E563DDA0E}" type="pres">
      <dgm:prSet presAssocID="{960DB2A2-1DA7-456C-8B79-C91612B4DC85}" presName="compNode" presStyleCnt="0"/>
      <dgm:spPr/>
    </dgm:pt>
    <dgm:pt modelId="{1EF900E7-1611-4649-BFF0-4E95E4969588}" type="pres">
      <dgm:prSet presAssocID="{960DB2A2-1DA7-456C-8B79-C91612B4DC85}" presName="bgRect" presStyleLbl="bgShp" presStyleIdx="1" presStyleCnt="3"/>
      <dgm:spPr/>
    </dgm:pt>
    <dgm:pt modelId="{31B86E54-B196-4B30-991A-E4E5FB0F564E}" type="pres">
      <dgm:prSet presAssocID="{960DB2A2-1DA7-456C-8B79-C91612B4DC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A723CD6-B170-4288-AEEE-0E244BD2AED0}" type="pres">
      <dgm:prSet presAssocID="{960DB2A2-1DA7-456C-8B79-C91612B4DC85}" presName="spaceRect" presStyleCnt="0"/>
      <dgm:spPr/>
    </dgm:pt>
    <dgm:pt modelId="{13963D46-1A9D-43B6-985E-2F1CB39DCC7A}" type="pres">
      <dgm:prSet presAssocID="{960DB2A2-1DA7-456C-8B79-C91612B4DC85}" presName="parTx" presStyleLbl="revTx" presStyleIdx="1" presStyleCnt="3">
        <dgm:presLayoutVars>
          <dgm:chMax val="0"/>
          <dgm:chPref val="0"/>
        </dgm:presLayoutVars>
      </dgm:prSet>
      <dgm:spPr/>
    </dgm:pt>
    <dgm:pt modelId="{14B273C2-0580-4470-9F5C-0D2EE4C81651}" type="pres">
      <dgm:prSet presAssocID="{B6FB18A9-CF4C-49FF-87B6-4B3288DAD940}" presName="sibTrans" presStyleCnt="0"/>
      <dgm:spPr/>
    </dgm:pt>
    <dgm:pt modelId="{136CF728-4728-4A60-B1FC-F867B6025C0D}" type="pres">
      <dgm:prSet presAssocID="{01AE20C4-42C7-44FE-9479-DAE630692E8F}" presName="compNode" presStyleCnt="0"/>
      <dgm:spPr/>
    </dgm:pt>
    <dgm:pt modelId="{CA403123-DB46-44F3-8FBA-06E75BEDB9A2}" type="pres">
      <dgm:prSet presAssocID="{01AE20C4-42C7-44FE-9479-DAE630692E8F}" presName="bgRect" presStyleLbl="bgShp" presStyleIdx="2" presStyleCnt="3"/>
      <dgm:spPr/>
    </dgm:pt>
    <dgm:pt modelId="{44BF554C-5914-4123-8DB8-D3C7DD31FA6E}" type="pres">
      <dgm:prSet presAssocID="{01AE20C4-42C7-44FE-9479-DAE630692E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02DDD54D-B5C2-45AA-8CDC-7A668C4F177C}" type="pres">
      <dgm:prSet presAssocID="{01AE20C4-42C7-44FE-9479-DAE630692E8F}" presName="spaceRect" presStyleCnt="0"/>
      <dgm:spPr/>
    </dgm:pt>
    <dgm:pt modelId="{4BC70CFF-51BF-4F83-9878-6D7FE55D5B1C}" type="pres">
      <dgm:prSet presAssocID="{01AE20C4-42C7-44FE-9479-DAE630692E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52BE18-584A-42AF-A8C8-FE53C62A1B77}" srcId="{7A5EE1F9-D804-4747-9707-6E0D799BB4A1}" destId="{01AE20C4-42C7-44FE-9479-DAE630692E8F}" srcOrd="2" destOrd="0" parTransId="{9F674B77-C67A-4A21-A3C6-77E7ED4CBFC7}" sibTransId="{087DE5C6-C236-4735-AEB1-E06ACC1A6F9F}"/>
    <dgm:cxn modelId="{CCC0BE3A-5837-427F-98C8-34A9C3076666}" srcId="{7A5EE1F9-D804-4747-9707-6E0D799BB4A1}" destId="{67EDD952-3235-4663-9CE7-AC28461AE72B}" srcOrd="0" destOrd="0" parTransId="{A55E668E-C236-42FA-8BCB-CFF2DE892E33}" sibTransId="{9C7F0144-3300-43D9-93C9-7F67701A7326}"/>
    <dgm:cxn modelId="{5BB0315B-2CF6-42A4-98AC-BE9A54308E88}" type="presOf" srcId="{67EDD952-3235-4663-9CE7-AC28461AE72B}" destId="{1288CA03-7340-469B-B0ED-595838C4C26D}" srcOrd="0" destOrd="0" presId="urn:microsoft.com/office/officeart/2018/2/layout/IconVerticalSolidList"/>
    <dgm:cxn modelId="{B69069B2-F300-4ACB-B3E8-035CFB3F5D32}" type="presOf" srcId="{960DB2A2-1DA7-456C-8B79-C91612B4DC85}" destId="{13963D46-1A9D-43B6-985E-2F1CB39DCC7A}" srcOrd="0" destOrd="0" presId="urn:microsoft.com/office/officeart/2018/2/layout/IconVerticalSolidList"/>
    <dgm:cxn modelId="{EAF6A7DC-5B99-49B5-8FF8-0B55D357D6DD}" srcId="{7A5EE1F9-D804-4747-9707-6E0D799BB4A1}" destId="{960DB2A2-1DA7-456C-8B79-C91612B4DC85}" srcOrd="1" destOrd="0" parTransId="{30C94186-EDC7-484D-A60A-303A6C0A1597}" sibTransId="{B6FB18A9-CF4C-49FF-87B6-4B3288DAD940}"/>
    <dgm:cxn modelId="{34796DEC-3DBE-4080-AE89-C1642251CFD2}" type="presOf" srcId="{7A5EE1F9-D804-4747-9707-6E0D799BB4A1}" destId="{7A59E261-5C77-4C33-94B8-B941314D6C90}" srcOrd="0" destOrd="0" presId="urn:microsoft.com/office/officeart/2018/2/layout/IconVerticalSolidList"/>
    <dgm:cxn modelId="{7CA320F6-36C4-469F-A5AF-F0E4B6A6D65F}" type="presOf" srcId="{01AE20C4-42C7-44FE-9479-DAE630692E8F}" destId="{4BC70CFF-51BF-4F83-9878-6D7FE55D5B1C}" srcOrd="0" destOrd="0" presId="urn:microsoft.com/office/officeart/2018/2/layout/IconVerticalSolidList"/>
    <dgm:cxn modelId="{2C2129BD-38E8-4939-AA80-E0C238D212BC}" type="presParOf" srcId="{7A59E261-5C77-4C33-94B8-B941314D6C90}" destId="{4EBE132B-3844-4B5F-91F5-CD290734585A}" srcOrd="0" destOrd="0" presId="urn:microsoft.com/office/officeart/2018/2/layout/IconVerticalSolidList"/>
    <dgm:cxn modelId="{45DB145C-06C2-4ABA-A13F-56277B1BEA73}" type="presParOf" srcId="{4EBE132B-3844-4B5F-91F5-CD290734585A}" destId="{D90F496D-4288-47ED-8BB2-C4D836B11D51}" srcOrd="0" destOrd="0" presId="urn:microsoft.com/office/officeart/2018/2/layout/IconVerticalSolidList"/>
    <dgm:cxn modelId="{09B419C3-2F3F-4E22-B913-163CC50205CF}" type="presParOf" srcId="{4EBE132B-3844-4B5F-91F5-CD290734585A}" destId="{7C0E9A19-6BD3-49E0-9EC5-E41CDDB80C8D}" srcOrd="1" destOrd="0" presId="urn:microsoft.com/office/officeart/2018/2/layout/IconVerticalSolidList"/>
    <dgm:cxn modelId="{014D04B8-D755-42A5-9CE3-85ACADCB88D4}" type="presParOf" srcId="{4EBE132B-3844-4B5F-91F5-CD290734585A}" destId="{5F105F45-B54A-43E1-83FE-E50C6425910B}" srcOrd="2" destOrd="0" presId="urn:microsoft.com/office/officeart/2018/2/layout/IconVerticalSolidList"/>
    <dgm:cxn modelId="{496D1E9B-2DF4-48F9-B607-E48D6DAB9951}" type="presParOf" srcId="{4EBE132B-3844-4B5F-91F5-CD290734585A}" destId="{1288CA03-7340-469B-B0ED-595838C4C26D}" srcOrd="3" destOrd="0" presId="urn:microsoft.com/office/officeart/2018/2/layout/IconVerticalSolidList"/>
    <dgm:cxn modelId="{5F05F004-AD3B-48F8-8018-0414CB77F248}" type="presParOf" srcId="{7A59E261-5C77-4C33-94B8-B941314D6C90}" destId="{B4E257BD-DB8C-46D3-AD36-C9403B724512}" srcOrd="1" destOrd="0" presId="urn:microsoft.com/office/officeart/2018/2/layout/IconVerticalSolidList"/>
    <dgm:cxn modelId="{88508132-C395-413D-843F-B21E78E008A2}" type="presParOf" srcId="{7A59E261-5C77-4C33-94B8-B941314D6C90}" destId="{F1449C71-1598-40B4-9773-328E563DDA0E}" srcOrd="2" destOrd="0" presId="urn:microsoft.com/office/officeart/2018/2/layout/IconVerticalSolidList"/>
    <dgm:cxn modelId="{167628BB-C32D-4884-A09A-F1832F961FE4}" type="presParOf" srcId="{F1449C71-1598-40B4-9773-328E563DDA0E}" destId="{1EF900E7-1611-4649-BFF0-4E95E4969588}" srcOrd="0" destOrd="0" presId="urn:microsoft.com/office/officeart/2018/2/layout/IconVerticalSolidList"/>
    <dgm:cxn modelId="{4D6F82D1-D1A2-4BAB-AB9C-70F775CB1A43}" type="presParOf" srcId="{F1449C71-1598-40B4-9773-328E563DDA0E}" destId="{31B86E54-B196-4B30-991A-E4E5FB0F564E}" srcOrd="1" destOrd="0" presId="urn:microsoft.com/office/officeart/2018/2/layout/IconVerticalSolidList"/>
    <dgm:cxn modelId="{679BF2D9-EAB1-4B0E-8A9D-373E6B2AE725}" type="presParOf" srcId="{F1449C71-1598-40B4-9773-328E563DDA0E}" destId="{0A723CD6-B170-4288-AEEE-0E244BD2AED0}" srcOrd="2" destOrd="0" presId="urn:microsoft.com/office/officeart/2018/2/layout/IconVerticalSolidList"/>
    <dgm:cxn modelId="{278FC832-F2D9-4A88-82EF-8CD8C22E977D}" type="presParOf" srcId="{F1449C71-1598-40B4-9773-328E563DDA0E}" destId="{13963D46-1A9D-43B6-985E-2F1CB39DCC7A}" srcOrd="3" destOrd="0" presId="urn:microsoft.com/office/officeart/2018/2/layout/IconVerticalSolidList"/>
    <dgm:cxn modelId="{28BB1256-1087-4DD0-BBE9-04BBB286F734}" type="presParOf" srcId="{7A59E261-5C77-4C33-94B8-B941314D6C90}" destId="{14B273C2-0580-4470-9F5C-0D2EE4C81651}" srcOrd="3" destOrd="0" presId="urn:microsoft.com/office/officeart/2018/2/layout/IconVerticalSolidList"/>
    <dgm:cxn modelId="{9D9D60B4-877B-4483-8709-710D1379F077}" type="presParOf" srcId="{7A59E261-5C77-4C33-94B8-B941314D6C90}" destId="{136CF728-4728-4A60-B1FC-F867B6025C0D}" srcOrd="4" destOrd="0" presId="urn:microsoft.com/office/officeart/2018/2/layout/IconVerticalSolidList"/>
    <dgm:cxn modelId="{0860896D-7C7E-4957-A58E-CAF9B7DCDD15}" type="presParOf" srcId="{136CF728-4728-4A60-B1FC-F867B6025C0D}" destId="{CA403123-DB46-44F3-8FBA-06E75BEDB9A2}" srcOrd="0" destOrd="0" presId="urn:microsoft.com/office/officeart/2018/2/layout/IconVerticalSolidList"/>
    <dgm:cxn modelId="{984A94A6-0CE2-409B-972B-6EDC912543A6}" type="presParOf" srcId="{136CF728-4728-4A60-B1FC-F867B6025C0D}" destId="{44BF554C-5914-4123-8DB8-D3C7DD31FA6E}" srcOrd="1" destOrd="0" presId="urn:microsoft.com/office/officeart/2018/2/layout/IconVerticalSolidList"/>
    <dgm:cxn modelId="{67A3A2B1-5F56-4639-B5B7-C6F2E088F218}" type="presParOf" srcId="{136CF728-4728-4A60-B1FC-F867B6025C0D}" destId="{02DDD54D-B5C2-45AA-8CDC-7A668C4F177C}" srcOrd="2" destOrd="0" presId="urn:microsoft.com/office/officeart/2018/2/layout/IconVerticalSolidList"/>
    <dgm:cxn modelId="{86C2231B-EFA4-45CF-8358-AC5B3EE68E0C}" type="presParOf" srcId="{136CF728-4728-4A60-B1FC-F867B6025C0D}" destId="{4BC70CFF-51BF-4F83-9878-6D7FE55D5B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84CA1C-5BB6-4807-8003-C474DC2254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E929E3-49DA-46C9-8102-3A7220EA55AB}">
      <dgm:prSet/>
      <dgm:spPr/>
      <dgm:t>
        <a:bodyPr/>
        <a:lstStyle/>
        <a:p>
          <a:r>
            <a:rPr lang="nl-BE" dirty="0"/>
            <a:t>Parents / </a:t>
          </a:r>
          <a:r>
            <a:rPr lang="en-US" noProof="0" dirty="0"/>
            <a:t>Caregiver</a:t>
          </a:r>
          <a:r>
            <a:rPr lang="nl-BE" dirty="0"/>
            <a:t> don’t know </a:t>
          </a:r>
          <a:r>
            <a:rPr lang="en-US" noProof="0" dirty="0"/>
            <a:t>current</a:t>
          </a:r>
          <a:r>
            <a:rPr lang="nl-BE" dirty="0"/>
            <a:t> app info</a:t>
          </a:r>
          <a:endParaRPr lang="en-US" dirty="0"/>
        </a:p>
      </dgm:t>
    </dgm:pt>
    <dgm:pt modelId="{656AD6AF-CCB8-43DE-A3FC-19BEABC3D0A6}" type="parTrans" cxnId="{1AE82966-0323-4151-AB67-D91F0C5ADD07}">
      <dgm:prSet/>
      <dgm:spPr/>
      <dgm:t>
        <a:bodyPr/>
        <a:lstStyle/>
        <a:p>
          <a:endParaRPr lang="en-US"/>
        </a:p>
      </dgm:t>
    </dgm:pt>
    <dgm:pt modelId="{C6E04869-D866-46E5-9490-3241A5624A90}" type="sibTrans" cxnId="{1AE82966-0323-4151-AB67-D91F0C5ADD07}">
      <dgm:prSet/>
      <dgm:spPr/>
      <dgm:t>
        <a:bodyPr/>
        <a:lstStyle/>
        <a:p>
          <a:endParaRPr lang="en-US"/>
        </a:p>
      </dgm:t>
    </dgm:pt>
    <dgm:pt modelId="{555653F5-751D-4AA7-A193-F8D29C71265D}">
      <dgm:prSet/>
      <dgm:spPr/>
      <dgm:t>
        <a:bodyPr/>
        <a:lstStyle/>
        <a:p>
          <a:r>
            <a:rPr lang="en-US" noProof="0" dirty="0"/>
            <a:t>Lack</a:t>
          </a:r>
          <a:r>
            <a:rPr lang="nl-BE" dirty="0"/>
            <a:t> of </a:t>
          </a:r>
          <a:r>
            <a:rPr lang="en-US" noProof="0" dirty="0"/>
            <a:t>knowledge</a:t>
          </a:r>
          <a:r>
            <a:rPr lang="nl-BE" dirty="0"/>
            <a:t> system </a:t>
          </a:r>
          <a:r>
            <a:rPr lang="en-US" noProof="0" dirty="0"/>
            <a:t>settings</a:t>
          </a:r>
        </a:p>
      </dgm:t>
    </dgm:pt>
    <dgm:pt modelId="{3455333F-10D7-4DFE-B183-CB2AADB930F8}" type="parTrans" cxnId="{7CE2DFAF-CBDC-4A79-9595-79AC0238D7F0}">
      <dgm:prSet/>
      <dgm:spPr/>
      <dgm:t>
        <a:bodyPr/>
        <a:lstStyle/>
        <a:p>
          <a:endParaRPr lang="en-US"/>
        </a:p>
      </dgm:t>
    </dgm:pt>
    <dgm:pt modelId="{88A0E983-1957-424F-A578-A298DD2D7377}" type="sibTrans" cxnId="{7CE2DFAF-CBDC-4A79-9595-79AC0238D7F0}">
      <dgm:prSet/>
      <dgm:spPr/>
      <dgm:t>
        <a:bodyPr/>
        <a:lstStyle/>
        <a:p>
          <a:endParaRPr lang="en-US"/>
        </a:p>
      </dgm:t>
    </dgm:pt>
    <dgm:pt modelId="{B66CEDA9-FC50-47BF-89DB-F3B199ED338A}" type="pres">
      <dgm:prSet presAssocID="{B684CA1C-5BB6-4807-8003-C474DC2254DC}" presName="root" presStyleCnt="0">
        <dgm:presLayoutVars>
          <dgm:dir/>
          <dgm:resizeHandles val="exact"/>
        </dgm:presLayoutVars>
      </dgm:prSet>
      <dgm:spPr/>
    </dgm:pt>
    <dgm:pt modelId="{1BF2E8E4-AB7C-4B76-B7F6-447BFC4F3B9A}" type="pres">
      <dgm:prSet presAssocID="{AFE929E3-49DA-46C9-8102-3A7220EA55AB}" presName="compNode" presStyleCnt="0"/>
      <dgm:spPr/>
    </dgm:pt>
    <dgm:pt modelId="{9CFFC43F-CC17-4D06-96D5-7E56B408754A}" type="pres">
      <dgm:prSet presAssocID="{AFE929E3-49DA-46C9-8102-3A7220EA55AB}" presName="bgRect" presStyleLbl="bgShp" presStyleIdx="0" presStyleCnt="2"/>
      <dgm:spPr/>
    </dgm:pt>
    <dgm:pt modelId="{330559BF-3CFE-4691-B1AF-C5B6E6B03BB6}" type="pres">
      <dgm:prSet presAssocID="{AFE929E3-49DA-46C9-8102-3A7220EA55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D3CABFB-8803-4E69-A32E-2D8A59B6D183}" type="pres">
      <dgm:prSet presAssocID="{AFE929E3-49DA-46C9-8102-3A7220EA55AB}" presName="spaceRect" presStyleCnt="0"/>
      <dgm:spPr/>
    </dgm:pt>
    <dgm:pt modelId="{EF99FC42-72C3-4086-ADC5-35979BE777A6}" type="pres">
      <dgm:prSet presAssocID="{AFE929E3-49DA-46C9-8102-3A7220EA55AB}" presName="parTx" presStyleLbl="revTx" presStyleIdx="0" presStyleCnt="2">
        <dgm:presLayoutVars>
          <dgm:chMax val="0"/>
          <dgm:chPref val="0"/>
        </dgm:presLayoutVars>
      </dgm:prSet>
      <dgm:spPr/>
    </dgm:pt>
    <dgm:pt modelId="{0A8B8F86-1DEE-4A26-AE97-690812948A00}" type="pres">
      <dgm:prSet presAssocID="{C6E04869-D866-46E5-9490-3241A5624A90}" presName="sibTrans" presStyleCnt="0"/>
      <dgm:spPr/>
    </dgm:pt>
    <dgm:pt modelId="{4B6F6562-E8AB-42BF-BAEC-C699D980B3F1}" type="pres">
      <dgm:prSet presAssocID="{555653F5-751D-4AA7-A193-F8D29C71265D}" presName="compNode" presStyleCnt="0"/>
      <dgm:spPr/>
    </dgm:pt>
    <dgm:pt modelId="{BCC8FCCC-72C6-47B7-8A00-ED5CC280E304}" type="pres">
      <dgm:prSet presAssocID="{555653F5-751D-4AA7-A193-F8D29C71265D}" presName="bgRect" presStyleLbl="bgShp" presStyleIdx="1" presStyleCnt="2"/>
      <dgm:spPr/>
    </dgm:pt>
    <dgm:pt modelId="{13ACE080-887D-4D8C-AAFC-1CCB043D7173}" type="pres">
      <dgm:prSet presAssocID="{555653F5-751D-4AA7-A193-F8D29C7126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2AC87F6-2A9C-4579-8DA6-9682B05CA64A}" type="pres">
      <dgm:prSet presAssocID="{555653F5-751D-4AA7-A193-F8D29C71265D}" presName="spaceRect" presStyleCnt="0"/>
      <dgm:spPr/>
    </dgm:pt>
    <dgm:pt modelId="{66C6AAEE-33E0-42EF-AC7A-3A2C16AF9170}" type="pres">
      <dgm:prSet presAssocID="{555653F5-751D-4AA7-A193-F8D29C7126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01DAC1B-346B-48D6-A0B9-BD86C61434A4}" type="presOf" srcId="{B684CA1C-5BB6-4807-8003-C474DC2254DC}" destId="{B66CEDA9-FC50-47BF-89DB-F3B199ED338A}" srcOrd="0" destOrd="0" presId="urn:microsoft.com/office/officeart/2018/2/layout/IconVerticalSolidList"/>
    <dgm:cxn modelId="{2F1F0E31-77A3-4040-A580-BF44C8A98629}" type="presOf" srcId="{AFE929E3-49DA-46C9-8102-3A7220EA55AB}" destId="{EF99FC42-72C3-4086-ADC5-35979BE777A6}" srcOrd="0" destOrd="0" presId="urn:microsoft.com/office/officeart/2018/2/layout/IconVerticalSolidList"/>
    <dgm:cxn modelId="{1AE82966-0323-4151-AB67-D91F0C5ADD07}" srcId="{B684CA1C-5BB6-4807-8003-C474DC2254DC}" destId="{AFE929E3-49DA-46C9-8102-3A7220EA55AB}" srcOrd="0" destOrd="0" parTransId="{656AD6AF-CCB8-43DE-A3FC-19BEABC3D0A6}" sibTransId="{C6E04869-D866-46E5-9490-3241A5624A90}"/>
    <dgm:cxn modelId="{CC0B2088-21CF-4A2E-A0F8-7C5E6528FD34}" type="presOf" srcId="{555653F5-751D-4AA7-A193-F8D29C71265D}" destId="{66C6AAEE-33E0-42EF-AC7A-3A2C16AF9170}" srcOrd="0" destOrd="0" presId="urn:microsoft.com/office/officeart/2018/2/layout/IconVerticalSolidList"/>
    <dgm:cxn modelId="{7CE2DFAF-CBDC-4A79-9595-79AC0238D7F0}" srcId="{B684CA1C-5BB6-4807-8003-C474DC2254DC}" destId="{555653F5-751D-4AA7-A193-F8D29C71265D}" srcOrd="1" destOrd="0" parTransId="{3455333F-10D7-4DFE-B183-CB2AADB930F8}" sibTransId="{88A0E983-1957-424F-A578-A298DD2D7377}"/>
    <dgm:cxn modelId="{1ACB09FB-1CF3-40E7-BFE8-DA059A7C2835}" type="presParOf" srcId="{B66CEDA9-FC50-47BF-89DB-F3B199ED338A}" destId="{1BF2E8E4-AB7C-4B76-B7F6-447BFC4F3B9A}" srcOrd="0" destOrd="0" presId="urn:microsoft.com/office/officeart/2018/2/layout/IconVerticalSolidList"/>
    <dgm:cxn modelId="{7CCF65CF-E8BE-4AE3-9500-743530956187}" type="presParOf" srcId="{1BF2E8E4-AB7C-4B76-B7F6-447BFC4F3B9A}" destId="{9CFFC43F-CC17-4D06-96D5-7E56B408754A}" srcOrd="0" destOrd="0" presId="urn:microsoft.com/office/officeart/2018/2/layout/IconVerticalSolidList"/>
    <dgm:cxn modelId="{5D8837EA-75C4-4D0D-AE93-B828B0D02054}" type="presParOf" srcId="{1BF2E8E4-AB7C-4B76-B7F6-447BFC4F3B9A}" destId="{330559BF-3CFE-4691-B1AF-C5B6E6B03BB6}" srcOrd="1" destOrd="0" presId="urn:microsoft.com/office/officeart/2018/2/layout/IconVerticalSolidList"/>
    <dgm:cxn modelId="{024F64B1-8FDB-4210-8B9E-F5C909AB6A74}" type="presParOf" srcId="{1BF2E8E4-AB7C-4B76-B7F6-447BFC4F3B9A}" destId="{5D3CABFB-8803-4E69-A32E-2D8A59B6D183}" srcOrd="2" destOrd="0" presId="urn:microsoft.com/office/officeart/2018/2/layout/IconVerticalSolidList"/>
    <dgm:cxn modelId="{904E930F-F7E2-4CAD-B4E9-5DC292CB2B93}" type="presParOf" srcId="{1BF2E8E4-AB7C-4B76-B7F6-447BFC4F3B9A}" destId="{EF99FC42-72C3-4086-ADC5-35979BE777A6}" srcOrd="3" destOrd="0" presId="urn:microsoft.com/office/officeart/2018/2/layout/IconVerticalSolidList"/>
    <dgm:cxn modelId="{3E6F507F-3B20-41DF-902B-81588E1B1B05}" type="presParOf" srcId="{B66CEDA9-FC50-47BF-89DB-F3B199ED338A}" destId="{0A8B8F86-1DEE-4A26-AE97-690812948A00}" srcOrd="1" destOrd="0" presId="urn:microsoft.com/office/officeart/2018/2/layout/IconVerticalSolidList"/>
    <dgm:cxn modelId="{CF55FF44-C45A-4F69-8F20-B65C191D7880}" type="presParOf" srcId="{B66CEDA9-FC50-47BF-89DB-F3B199ED338A}" destId="{4B6F6562-E8AB-42BF-BAEC-C699D980B3F1}" srcOrd="2" destOrd="0" presId="urn:microsoft.com/office/officeart/2018/2/layout/IconVerticalSolidList"/>
    <dgm:cxn modelId="{F6CA1A9A-A2DB-4B34-B482-4792E9B6501E}" type="presParOf" srcId="{4B6F6562-E8AB-42BF-BAEC-C699D980B3F1}" destId="{BCC8FCCC-72C6-47B7-8A00-ED5CC280E304}" srcOrd="0" destOrd="0" presId="urn:microsoft.com/office/officeart/2018/2/layout/IconVerticalSolidList"/>
    <dgm:cxn modelId="{7794CF43-DF8B-4A04-9ECD-CEA87D522310}" type="presParOf" srcId="{4B6F6562-E8AB-42BF-BAEC-C699D980B3F1}" destId="{13ACE080-887D-4D8C-AAFC-1CCB043D7173}" srcOrd="1" destOrd="0" presId="urn:microsoft.com/office/officeart/2018/2/layout/IconVerticalSolidList"/>
    <dgm:cxn modelId="{0561E493-A261-4F73-B23B-EE14EFD1A475}" type="presParOf" srcId="{4B6F6562-E8AB-42BF-BAEC-C699D980B3F1}" destId="{42AC87F6-2A9C-4579-8DA6-9682B05CA64A}" srcOrd="2" destOrd="0" presId="urn:microsoft.com/office/officeart/2018/2/layout/IconVerticalSolidList"/>
    <dgm:cxn modelId="{D0CD0AC4-AFF6-4793-96C2-3CE785758483}" type="presParOf" srcId="{4B6F6562-E8AB-42BF-BAEC-C699D980B3F1}" destId="{66C6AAEE-33E0-42EF-AC7A-3A2C16AF9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FB2F0DC-5423-48A8-8D9E-1A265BE96C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21824B-1B45-43DE-A07A-D4A12F2AF515}">
      <dgm:prSet/>
      <dgm:spPr/>
      <dgm:t>
        <a:bodyPr/>
        <a:lstStyle/>
        <a:p>
          <a:r>
            <a:rPr lang="nl-BE" dirty="0"/>
            <a:t>Same as </a:t>
          </a:r>
          <a:r>
            <a:rPr lang="en-US" noProof="0" dirty="0"/>
            <a:t>AppInfo</a:t>
          </a:r>
          <a:r>
            <a:rPr lang="nl-BE" dirty="0"/>
            <a:t>:</a:t>
          </a:r>
          <a:endParaRPr lang="en-US" dirty="0"/>
        </a:p>
      </dgm:t>
    </dgm:pt>
    <dgm:pt modelId="{F254DA92-0DE2-45AF-861E-CF4460523AC5}" type="parTrans" cxnId="{A7CE434B-28E3-4B76-9A5C-355676E1E40E}">
      <dgm:prSet/>
      <dgm:spPr/>
      <dgm:t>
        <a:bodyPr/>
        <a:lstStyle/>
        <a:p>
          <a:endParaRPr lang="en-US"/>
        </a:p>
      </dgm:t>
    </dgm:pt>
    <dgm:pt modelId="{06F78323-F40F-498C-BC31-EEB1ED7EA451}" type="sibTrans" cxnId="{A7CE434B-28E3-4B76-9A5C-355676E1E40E}">
      <dgm:prSet/>
      <dgm:spPr/>
      <dgm:t>
        <a:bodyPr/>
        <a:lstStyle/>
        <a:p>
          <a:endParaRPr lang="en-US"/>
        </a:p>
      </dgm:t>
    </dgm:pt>
    <dgm:pt modelId="{0E89D41F-33A7-45A2-853D-913A3D00E492}">
      <dgm:prSet/>
      <dgm:spPr/>
      <dgm:t>
        <a:bodyPr/>
        <a:lstStyle/>
        <a:p>
          <a:r>
            <a:rPr lang="nl-BE" dirty="0"/>
            <a:t>Lack of </a:t>
          </a:r>
          <a:r>
            <a:rPr lang="en-US" noProof="0" dirty="0"/>
            <a:t>knowledge</a:t>
          </a:r>
          <a:r>
            <a:rPr lang="nl-BE" dirty="0"/>
            <a:t> </a:t>
          </a:r>
          <a:r>
            <a:rPr lang="en-US" noProof="0" dirty="0"/>
            <a:t>parent</a:t>
          </a:r>
          <a:r>
            <a:rPr lang="nl-BE" dirty="0"/>
            <a:t> / </a:t>
          </a:r>
          <a:r>
            <a:rPr lang="en-US" noProof="0" dirty="0"/>
            <a:t>caregiver</a:t>
          </a:r>
        </a:p>
      </dgm:t>
    </dgm:pt>
    <dgm:pt modelId="{37DDCF5E-4D09-4D60-9A30-644B6DC21D5E}" type="parTrans" cxnId="{46A0EFB3-0314-4AD7-A8CF-421265E0DAE3}">
      <dgm:prSet/>
      <dgm:spPr/>
      <dgm:t>
        <a:bodyPr/>
        <a:lstStyle/>
        <a:p>
          <a:endParaRPr lang="en-US"/>
        </a:p>
      </dgm:t>
    </dgm:pt>
    <dgm:pt modelId="{CF5C522C-D090-4B76-9C0E-C39E01CBD722}" type="sibTrans" cxnId="{46A0EFB3-0314-4AD7-A8CF-421265E0DAE3}">
      <dgm:prSet/>
      <dgm:spPr/>
      <dgm:t>
        <a:bodyPr/>
        <a:lstStyle/>
        <a:p>
          <a:endParaRPr lang="en-US"/>
        </a:p>
      </dgm:t>
    </dgm:pt>
    <dgm:pt modelId="{0F4326B3-FDDA-40B1-9934-D4702BFBBAE0}" type="pres">
      <dgm:prSet presAssocID="{DFB2F0DC-5423-48A8-8D9E-1A265BE96C7D}" presName="root" presStyleCnt="0">
        <dgm:presLayoutVars>
          <dgm:dir/>
          <dgm:resizeHandles val="exact"/>
        </dgm:presLayoutVars>
      </dgm:prSet>
      <dgm:spPr/>
    </dgm:pt>
    <dgm:pt modelId="{0C213BF7-7629-41A3-8654-CE4192A32E28}" type="pres">
      <dgm:prSet presAssocID="{4C21824B-1B45-43DE-A07A-D4A12F2AF515}" presName="compNode" presStyleCnt="0"/>
      <dgm:spPr/>
    </dgm:pt>
    <dgm:pt modelId="{5AC36302-6C6B-47E5-B2D3-F94E5836E030}" type="pres">
      <dgm:prSet presAssocID="{4C21824B-1B45-43DE-A07A-D4A12F2AF515}" presName="bgRect" presStyleLbl="bgShp" presStyleIdx="0" presStyleCnt="2"/>
      <dgm:spPr/>
    </dgm:pt>
    <dgm:pt modelId="{8C8968FD-DC2A-455C-ABA8-50FBBE36FD75}" type="pres">
      <dgm:prSet presAssocID="{4C21824B-1B45-43DE-A07A-D4A12F2AF5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691B0F4E-513C-4941-B1A5-4A8AD7794B5E}" type="pres">
      <dgm:prSet presAssocID="{4C21824B-1B45-43DE-A07A-D4A12F2AF515}" presName="spaceRect" presStyleCnt="0"/>
      <dgm:spPr/>
    </dgm:pt>
    <dgm:pt modelId="{3D1F2E22-3286-44C0-BC5C-03CD89D5CB14}" type="pres">
      <dgm:prSet presAssocID="{4C21824B-1B45-43DE-A07A-D4A12F2AF515}" presName="parTx" presStyleLbl="revTx" presStyleIdx="0" presStyleCnt="2">
        <dgm:presLayoutVars>
          <dgm:chMax val="0"/>
          <dgm:chPref val="0"/>
        </dgm:presLayoutVars>
      </dgm:prSet>
      <dgm:spPr/>
    </dgm:pt>
    <dgm:pt modelId="{6EE73E85-A9EC-41A9-833A-94E40315580D}" type="pres">
      <dgm:prSet presAssocID="{06F78323-F40F-498C-BC31-EEB1ED7EA451}" presName="sibTrans" presStyleCnt="0"/>
      <dgm:spPr/>
    </dgm:pt>
    <dgm:pt modelId="{054DC27A-90CF-48C4-BF01-04A63A1EA3AB}" type="pres">
      <dgm:prSet presAssocID="{0E89D41F-33A7-45A2-853D-913A3D00E492}" presName="compNode" presStyleCnt="0"/>
      <dgm:spPr/>
    </dgm:pt>
    <dgm:pt modelId="{E35BD126-E80C-4D5A-9B6E-40F0FA1AC9B5}" type="pres">
      <dgm:prSet presAssocID="{0E89D41F-33A7-45A2-853D-913A3D00E492}" presName="bgRect" presStyleLbl="bgShp" presStyleIdx="1" presStyleCnt="2"/>
      <dgm:spPr/>
    </dgm:pt>
    <dgm:pt modelId="{5CC8FAAD-F365-4370-9AD5-A105FBEF2497}" type="pres">
      <dgm:prSet presAssocID="{0E89D41F-33A7-45A2-853D-913A3D00E4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ent and Child"/>
        </a:ext>
      </dgm:extLst>
    </dgm:pt>
    <dgm:pt modelId="{60ED3C22-3B96-4C1D-8511-1EC650928831}" type="pres">
      <dgm:prSet presAssocID="{0E89D41F-33A7-45A2-853D-913A3D00E492}" presName="spaceRect" presStyleCnt="0"/>
      <dgm:spPr/>
    </dgm:pt>
    <dgm:pt modelId="{FF30AD46-7557-46A0-B627-CD9476DC680F}" type="pres">
      <dgm:prSet presAssocID="{0E89D41F-33A7-45A2-853D-913A3D00E49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BD15A60-1011-4856-A5CB-50FB554617A5}" type="presOf" srcId="{DFB2F0DC-5423-48A8-8D9E-1A265BE96C7D}" destId="{0F4326B3-FDDA-40B1-9934-D4702BFBBAE0}" srcOrd="0" destOrd="0" presId="urn:microsoft.com/office/officeart/2018/2/layout/IconVerticalSolidList"/>
    <dgm:cxn modelId="{45494B66-9DA6-4BFE-A1B6-DE266637C251}" type="presOf" srcId="{4C21824B-1B45-43DE-A07A-D4A12F2AF515}" destId="{3D1F2E22-3286-44C0-BC5C-03CD89D5CB14}" srcOrd="0" destOrd="0" presId="urn:microsoft.com/office/officeart/2018/2/layout/IconVerticalSolidList"/>
    <dgm:cxn modelId="{A7CE434B-28E3-4B76-9A5C-355676E1E40E}" srcId="{DFB2F0DC-5423-48A8-8D9E-1A265BE96C7D}" destId="{4C21824B-1B45-43DE-A07A-D4A12F2AF515}" srcOrd="0" destOrd="0" parTransId="{F254DA92-0DE2-45AF-861E-CF4460523AC5}" sibTransId="{06F78323-F40F-498C-BC31-EEB1ED7EA451}"/>
    <dgm:cxn modelId="{CEE75AA0-FB27-4CD6-891D-793458A3D59F}" type="presOf" srcId="{0E89D41F-33A7-45A2-853D-913A3D00E492}" destId="{FF30AD46-7557-46A0-B627-CD9476DC680F}" srcOrd="0" destOrd="0" presId="urn:microsoft.com/office/officeart/2018/2/layout/IconVerticalSolidList"/>
    <dgm:cxn modelId="{46A0EFB3-0314-4AD7-A8CF-421265E0DAE3}" srcId="{DFB2F0DC-5423-48A8-8D9E-1A265BE96C7D}" destId="{0E89D41F-33A7-45A2-853D-913A3D00E492}" srcOrd="1" destOrd="0" parTransId="{37DDCF5E-4D09-4D60-9A30-644B6DC21D5E}" sibTransId="{CF5C522C-D090-4B76-9C0E-C39E01CBD722}"/>
    <dgm:cxn modelId="{4452E16F-BE49-41B1-BCDD-4DEAC719794E}" type="presParOf" srcId="{0F4326B3-FDDA-40B1-9934-D4702BFBBAE0}" destId="{0C213BF7-7629-41A3-8654-CE4192A32E28}" srcOrd="0" destOrd="0" presId="urn:microsoft.com/office/officeart/2018/2/layout/IconVerticalSolidList"/>
    <dgm:cxn modelId="{F295CCB4-8349-4C59-B638-723BF3BD7B2B}" type="presParOf" srcId="{0C213BF7-7629-41A3-8654-CE4192A32E28}" destId="{5AC36302-6C6B-47E5-B2D3-F94E5836E030}" srcOrd="0" destOrd="0" presId="urn:microsoft.com/office/officeart/2018/2/layout/IconVerticalSolidList"/>
    <dgm:cxn modelId="{4FABC1C5-D492-4CF9-9A94-0CC7B6E19B74}" type="presParOf" srcId="{0C213BF7-7629-41A3-8654-CE4192A32E28}" destId="{8C8968FD-DC2A-455C-ABA8-50FBBE36FD75}" srcOrd="1" destOrd="0" presId="urn:microsoft.com/office/officeart/2018/2/layout/IconVerticalSolidList"/>
    <dgm:cxn modelId="{D99B7541-1FFA-4D8E-8EED-EF010E858F66}" type="presParOf" srcId="{0C213BF7-7629-41A3-8654-CE4192A32E28}" destId="{691B0F4E-513C-4941-B1A5-4A8AD7794B5E}" srcOrd="2" destOrd="0" presId="urn:microsoft.com/office/officeart/2018/2/layout/IconVerticalSolidList"/>
    <dgm:cxn modelId="{1C2BDC89-1096-4C88-AF91-1BA4A6701AB1}" type="presParOf" srcId="{0C213BF7-7629-41A3-8654-CE4192A32E28}" destId="{3D1F2E22-3286-44C0-BC5C-03CD89D5CB14}" srcOrd="3" destOrd="0" presId="urn:microsoft.com/office/officeart/2018/2/layout/IconVerticalSolidList"/>
    <dgm:cxn modelId="{8D0B447E-8B63-4BBC-8BC7-A9105D5B1BDA}" type="presParOf" srcId="{0F4326B3-FDDA-40B1-9934-D4702BFBBAE0}" destId="{6EE73E85-A9EC-41A9-833A-94E40315580D}" srcOrd="1" destOrd="0" presId="urn:microsoft.com/office/officeart/2018/2/layout/IconVerticalSolidList"/>
    <dgm:cxn modelId="{89D6F45F-1F1F-42D4-9A20-CA724F714904}" type="presParOf" srcId="{0F4326B3-FDDA-40B1-9934-D4702BFBBAE0}" destId="{054DC27A-90CF-48C4-BF01-04A63A1EA3AB}" srcOrd="2" destOrd="0" presId="urn:microsoft.com/office/officeart/2018/2/layout/IconVerticalSolidList"/>
    <dgm:cxn modelId="{777263EE-8990-43DC-8317-D149FC5CC5EF}" type="presParOf" srcId="{054DC27A-90CF-48C4-BF01-04A63A1EA3AB}" destId="{E35BD126-E80C-4D5A-9B6E-40F0FA1AC9B5}" srcOrd="0" destOrd="0" presId="urn:microsoft.com/office/officeart/2018/2/layout/IconVerticalSolidList"/>
    <dgm:cxn modelId="{85B4412C-6CC2-4F34-8059-1BA9920CE130}" type="presParOf" srcId="{054DC27A-90CF-48C4-BF01-04A63A1EA3AB}" destId="{5CC8FAAD-F365-4370-9AD5-A105FBEF2497}" srcOrd="1" destOrd="0" presId="urn:microsoft.com/office/officeart/2018/2/layout/IconVerticalSolidList"/>
    <dgm:cxn modelId="{7AE9C15B-2955-4ADA-9498-C51B06EA7585}" type="presParOf" srcId="{054DC27A-90CF-48C4-BF01-04A63A1EA3AB}" destId="{60ED3C22-3B96-4C1D-8511-1EC650928831}" srcOrd="2" destOrd="0" presId="urn:microsoft.com/office/officeart/2018/2/layout/IconVerticalSolidList"/>
    <dgm:cxn modelId="{78A0738F-EB0F-4544-B3DB-37131B4B022F}" type="presParOf" srcId="{054DC27A-90CF-48C4-BF01-04A63A1EA3AB}" destId="{FF30AD46-7557-46A0-B627-CD9476DC68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FAE245-ADA9-471F-B46B-2DA6E49521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99B76C4-8211-4620-9197-DF7C57AAEA5E}">
      <dgm:prSet/>
      <dgm:spPr/>
      <dgm:t>
        <a:bodyPr/>
        <a:lstStyle/>
        <a:p>
          <a:r>
            <a:rPr lang="nl-BE" dirty="0"/>
            <a:t>Significant </a:t>
          </a:r>
          <a:r>
            <a:rPr lang="en-US" noProof="0" dirty="0"/>
            <a:t>limitations</a:t>
          </a:r>
          <a:r>
            <a:rPr lang="nl-BE" dirty="0"/>
            <a:t> in </a:t>
          </a:r>
          <a:r>
            <a:rPr lang="en-US" noProof="0" dirty="0"/>
            <a:t>both</a:t>
          </a:r>
          <a:r>
            <a:rPr lang="nl-BE" dirty="0"/>
            <a:t>:</a:t>
          </a:r>
          <a:endParaRPr lang="en-US" dirty="0"/>
        </a:p>
      </dgm:t>
    </dgm:pt>
    <dgm:pt modelId="{F14158E0-D370-4BF1-9ACF-BA3820A1FD09}" type="parTrans" cxnId="{C9A99A4B-4327-4B9C-AB20-134D6C064302}">
      <dgm:prSet/>
      <dgm:spPr/>
      <dgm:t>
        <a:bodyPr/>
        <a:lstStyle/>
        <a:p>
          <a:endParaRPr lang="en-US"/>
        </a:p>
      </dgm:t>
    </dgm:pt>
    <dgm:pt modelId="{5758026C-6E26-4C81-8F01-0EF7CDC080B6}" type="sibTrans" cxnId="{C9A99A4B-4327-4B9C-AB20-134D6C064302}">
      <dgm:prSet/>
      <dgm:spPr/>
      <dgm:t>
        <a:bodyPr/>
        <a:lstStyle/>
        <a:p>
          <a:endParaRPr lang="en-US"/>
        </a:p>
      </dgm:t>
    </dgm:pt>
    <dgm:pt modelId="{ACF16B11-C3F3-4CEE-9FB7-94E5E1AB1E0A}">
      <dgm:prSet/>
      <dgm:spPr/>
      <dgm:t>
        <a:bodyPr/>
        <a:lstStyle/>
        <a:p>
          <a:r>
            <a:rPr lang="nl-BE" dirty="0"/>
            <a:t>Intellectual </a:t>
          </a:r>
          <a:r>
            <a:rPr lang="en-US" noProof="0" dirty="0"/>
            <a:t>functioning</a:t>
          </a:r>
        </a:p>
      </dgm:t>
    </dgm:pt>
    <dgm:pt modelId="{6E17856F-833C-4575-8F69-21EA9F1B0A2B}" type="parTrans" cxnId="{AF6B6F89-DE9F-4977-8E73-A9600553587A}">
      <dgm:prSet/>
      <dgm:spPr/>
      <dgm:t>
        <a:bodyPr/>
        <a:lstStyle/>
        <a:p>
          <a:endParaRPr lang="en-US"/>
        </a:p>
      </dgm:t>
    </dgm:pt>
    <dgm:pt modelId="{53FDA371-0B2D-40B8-9223-1160D3D4537D}" type="sibTrans" cxnId="{AF6B6F89-DE9F-4977-8E73-A9600553587A}">
      <dgm:prSet/>
      <dgm:spPr/>
      <dgm:t>
        <a:bodyPr/>
        <a:lstStyle/>
        <a:p>
          <a:endParaRPr lang="en-US"/>
        </a:p>
      </dgm:t>
    </dgm:pt>
    <dgm:pt modelId="{C6F43E0D-7F76-4444-812D-B788D1A4EBA2}">
      <dgm:prSet/>
      <dgm:spPr/>
      <dgm:t>
        <a:bodyPr/>
        <a:lstStyle/>
        <a:p>
          <a:r>
            <a:rPr lang="en-US" noProof="0" dirty="0"/>
            <a:t>Adaptive</a:t>
          </a:r>
          <a:r>
            <a:rPr lang="nl-BE" dirty="0"/>
            <a:t> </a:t>
          </a:r>
          <a:r>
            <a:rPr lang="en-US" noProof="0" dirty="0"/>
            <a:t>behavior</a:t>
          </a:r>
        </a:p>
      </dgm:t>
    </dgm:pt>
    <dgm:pt modelId="{F52D3957-6B84-41A3-9E4B-3AB365EF59BB}" type="parTrans" cxnId="{C86FE6C4-D928-4A2E-8914-5B6461805E03}">
      <dgm:prSet/>
      <dgm:spPr/>
      <dgm:t>
        <a:bodyPr/>
        <a:lstStyle/>
        <a:p>
          <a:endParaRPr lang="en-US"/>
        </a:p>
      </dgm:t>
    </dgm:pt>
    <dgm:pt modelId="{DE231A7D-3968-4C65-9B9A-A41FB6BE589C}" type="sibTrans" cxnId="{C86FE6C4-D928-4A2E-8914-5B6461805E03}">
      <dgm:prSet/>
      <dgm:spPr/>
      <dgm:t>
        <a:bodyPr/>
        <a:lstStyle/>
        <a:p>
          <a:endParaRPr lang="en-US"/>
        </a:p>
      </dgm:t>
    </dgm:pt>
    <dgm:pt modelId="{6A756490-C016-4716-8164-9AEF05D451FC}" type="pres">
      <dgm:prSet presAssocID="{54FAE245-ADA9-471F-B46B-2DA6E495214E}" presName="linear" presStyleCnt="0">
        <dgm:presLayoutVars>
          <dgm:animLvl val="lvl"/>
          <dgm:resizeHandles val="exact"/>
        </dgm:presLayoutVars>
      </dgm:prSet>
      <dgm:spPr/>
    </dgm:pt>
    <dgm:pt modelId="{AF1D3187-928F-49BB-8B7B-76CFAE5B1F03}" type="pres">
      <dgm:prSet presAssocID="{B99B76C4-8211-4620-9197-DF7C57AAEA5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4A472F6-91C7-4AA1-80AE-C85927F90093}" type="pres">
      <dgm:prSet presAssocID="{B99B76C4-8211-4620-9197-DF7C57AAEA5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F8A7F41-5C97-46B7-9FD5-96A36DF2349B}" type="presOf" srcId="{B99B76C4-8211-4620-9197-DF7C57AAEA5E}" destId="{AF1D3187-928F-49BB-8B7B-76CFAE5B1F03}" srcOrd="0" destOrd="0" presId="urn:microsoft.com/office/officeart/2005/8/layout/vList2"/>
    <dgm:cxn modelId="{912E2246-9379-4F41-BBE4-FFA1EEB5850F}" type="presOf" srcId="{54FAE245-ADA9-471F-B46B-2DA6E495214E}" destId="{6A756490-C016-4716-8164-9AEF05D451FC}" srcOrd="0" destOrd="0" presId="urn:microsoft.com/office/officeart/2005/8/layout/vList2"/>
    <dgm:cxn modelId="{C9A99A4B-4327-4B9C-AB20-134D6C064302}" srcId="{54FAE245-ADA9-471F-B46B-2DA6E495214E}" destId="{B99B76C4-8211-4620-9197-DF7C57AAEA5E}" srcOrd="0" destOrd="0" parTransId="{F14158E0-D370-4BF1-9ACF-BA3820A1FD09}" sibTransId="{5758026C-6E26-4C81-8F01-0EF7CDC080B6}"/>
    <dgm:cxn modelId="{93225986-60E1-4655-BBFB-471C3D2650F3}" type="presOf" srcId="{ACF16B11-C3F3-4CEE-9FB7-94E5E1AB1E0A}" destId="{24A472F6-91C7-4AA1-80AE-C85927F90093}" srcOrd="0" destOrd="0" presId="urn:microsoft.com/office/officeart/2005/8/layout/vList2"/>
    <dgm:cxn modelId="{AF6B6F89-DE9F-4977-8E73-A9600553587A}" srcId="{B99B76C4-8211-4620-9197-DF7C57AAEA5E}" destId="{ACF16B11-C3F3-4CEE-9FB7-94E5E1AB1E0A}" srcOrd="0" destOrd="0" parTransId="{6E17856F-833C-4575-8F69-21EA9F1B0A2B}" sibTransId="{53FDA371-0B2D-40B8-9223-1160D3D4537D}"/>
    <dgm:cxn modelId="{C86FE6C4-D928-4A2E-8914-5B6461805E03}" srcId="{B99B76C4-8211-4620-9197-DF7C57AAEA5E}" destId="{C6F43E0D-7F76-4444-812D-B788D1A4EBA2}" srcOrd="1" destOrd="0" parTransId="{F52D3957-6B84-41A3-9E4B-3AB365EF59BB}" sibTransId="{DE231A7D-3968-4C65-9B9A-A41FB6BE589C}"/>
    <dgm:cxn modelId="{CD2821DB-C5A1-44C1-B05C-36D130CAE5F6}" type="presOf" srcId="{C6F43E0D-7F76-4444-812D-B788D1A4EBA2}" destId="{24A472F6-91C7-4AA1-80AE-C85927F90093}" srcOrd="0" destOrd="1" presId="urn:microsoft.com/office/officeart/2005/8/layout/vList2"/>
    <dgm:cxn modelId="{2286270D-E534-4574-BB71-63096A726168}" type="presParOf" srcId="{6A756490-C016-4716-8164-9AEF05D451FC}" destId="{AF1D3187-928F-49BB-8B7B-76CFAE5B1F03}" srcOrd="0" destOrd="0" presId="urn:microsoft.com/office/officeart/2005/8/layout/vList2"/>
    <dgm:cxn modelId="{6389A762-CA89-4281-8A70-053851D04295}" type="presParOf" srcId="{6A756490-C016-4716-8164-9AEF05D451FC}" destId="{24A472F6-91C7-4AA1-80AE-C85927F9009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558BE6-1AA9-4353-A6C5-3CBCA8CEEA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A3F2C9-4A27-4F28-83ED-F88A61D2E7F8}">
      <dgm:prSet/>
      <dgm:spPr/>
      <dgm:t>
        <a:bodyPr/>
        <a:lstStyle/>
        <a:p>
          <a:r>
            <a:rPr lang="nl-BE" dirty="0"/>
            <a:t>Also </a:t>
          </a:r>
          <a:r>
            <a:rPr lang="en-US" noProof="0" dirty="0"/>
            <a:t>called</a:t>
          </a:r>
          <a:r>
            <a:rPr lang="nl-BE" dirty="0"/>
            <a:t> intelligence</a:t>
          </a:r>
          <a:endParaRPr lang="en-US" dirty="0"/>
        </a:p>
      </dgm:t>
    </dgm:pt>
    <dgm:pt modelId="{053D9017-CB0F-4990-A6FE-4B78CCB94273}" type="parTrans" cxnId="{323F221C-89FC-46C0-8927-001C8AEA47E5}">
      <dgm:prSet/>
      <dgm:spPr/>
      <dgm:t>
        <a:bodyPr/>
        <a:lstStyle/>
        <a:p>
          <a:endParaRPr lang="en-US"/>
        </a:p>
      </dgm:t>
    </dgm:pt>
    <dgm:pt modelId="{92E09461-F43E-4F89-96A7-21CD310FCE19}" type="sibTrans" cxnId="{323F221C-89FC-46C0-8927-001C8AEA47E5}">
      <dgm:prSet/>
      <dgm:spPr/>
      <dgm:t>
        <a:bodyPr/>
        <a:lstStyle/>
        <a:p>
          <a:endParaRPr lang="en-US"/>
        </a:p>
      </dgm:t>
    </dgm:pt>
    <dgm:pt modelId="{E151D63E-409E-4E5D-949F-D2EF9A4A0B6D}">
      <dgm:prSet/>
      <dgm:spPr/>
      <dgm:t>
        <a:bodyPr/>
        <a:lstStyle/>
        <a:p>
          <a:r>
            <a:rPr lang="en-US" noProof="0" dirty="0"/>
            <a:t>Mental</a:t>
          </a:r>
          <a:r>
            <a:rPr lang="nl-BE" dirty="0"/>
            <a:t> </a:t>
          </a:r>
          <a:r>
            <a:rPr lang="en-US" noProof="0" dirty="0"/>
            <a:t>capacity</a:t>
          </a:r>
        </a:p>
      </dgm:t>
    </dgm:pt>
    <dgm:pt modelId="{631CEB9D-1E71-4E73-8ED7-00D45E6CCD8F}" type="parTrans" cxnId="{85C926C1-A7A9-429C-87B8-7AB08ED5A7F8}">
      <dgm:prSet/>
      <dgm:spPr/>
      <dgm:t>
        <a:bodyPr/>
        <a:lstStyle/>
        <a:p>
          <a:endParaRPr lang="en-US"/>
        </a:p>
      </dgm:t>
    </dgm:pt>
    <dgm:pt modelId="{11C3D11B-6633-49F6-809F-7CA6C63DD7A3}" type="sibTrans" cxnId="{85C926C1-A7A9-429C-87B8-7AB08ED5A7F8}">
      <dgm:prSet/>
      <dgm:spPr/>
      <dgm:t>
        <a:bodyPr/>
        <a:lstStyle/>
        <a:p>
          <a:endParaRPr lang="en-US"/>
        </a:p>
      </dgm:t>
    </dgm:pt>
    <dgm:pt modelId="{F8AAEB35-A429-42AB-AC80-09AF1C41B0BC}">
      <dgm:prSet/>
      <dgm:spPr/>
      <dgm:t>
        <a:bodyPr/>
        <a:lstStyle/>
        <a:p>
          <a:r>
            <a:rPr lang="nl-BE" dirty="0"/>
            <a:t>IQ score </a:t>
          </a:r>
          <a:r>
            <a:rPr lang="en-US" noProof="0" dirty="0"/>
            <a:t>between</a:t>
          </a:r>
          <a:r>
            <a:rPr lang="nl-BE" dirty="0"/>
            <a:t> 70-75</a:t>
          </a:r>
          <a:endParaRPr lang="en-US" dirty="0"/>
        </a:p>
      </dgm:t>
    </dgm:pt>
    <dgm:pt modelId="{05A3FA0D-0092-4DE4-82AD-8DC75D944FFF}" type="parTrans" cxnId="{57BABE82-AC7F-4484-80CF-E3FF70905C65}">
      <dgm:prSet/>
      <dgm:spPr/>
      <dgm:t>
        <a:bodyPr/>
        <a:lstStyle/>
        <a:p>
          <a:endParaRPr lang="en-US"/>
        </a:p>
      </dgm:t>
    </dgm:pt>
    <dgm:pt modelId="{C32F53AA-BABC-4CF1-9B6A-D5636004AD10}" type="sibTrans" cxnId="{57BABE82-AC7F-4484-80CF-E3FF70905C65}">
      <dgm:prSet/>
      <dgm:spPr/>
      <dgm:t>
        <a:bodyPr/>
        <a:lstStyle/>
        <a:p>
          <a:endParaRPr lang="en-US"/>
        </a:p>
      </dgm:t>
    </dgm:pt>
    <dgm:pt modelId="{9DBE4853-0092-444D-944C-7E122FE6A6DF}" type="pres">
      <dgm:prSet presAssocID="{E9558BE6-1AA9-4353-A6C5-3CBCA8CEEA61}" presName="linear" presStyleCnt="0">
        <dgm:presLayoutVars>
          <dgm:animLvl val="lvl"/>
          <dgm:resizeHandles val="exact"/>
        </dgm:presLayoutVars>
      </dgm:prSet>
      <dgm:spPr/>
    </dgm:pt>
    <dgm:pt modelId="{1CF73731-3855-487E-98AD-43A16B971E79}" type="pres">
      <dgm:prSet presAssocID="{B2A3F2C9-4A27-4F28-83ED-F88A61D2E7F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FA0588-4068-4E5E-87D9-74095A7004B9}" type="pres">
      <dgm:prSet presAssocID="{92E09461-F43E-4F89-96A7-21CD310FCE19}" presName="spacer" presStyleCnt="0"/>
      <dgm:spPr/>
    </dgm:pt>
    <dgm:pt modelId="{7FC7838A-5467-4A11-B56B-05387BC6E444}" type="pres">
      <dgm:prSet presAssocID="{E151D63E-409E-4E5D-949F-D2EF9A4A0B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82C6EA-C17F-48EA-8D91-032483F9A8A5}" type="pres">
      <dgm:prSet presAssocID="{11C3D11B-6633-49F6-809F-7CA6C63DD7A3}" presName="spacer" presStyleCnt="0"/>
      <dgm:spPr/>
    </dgm:pt>
    <dgm:pt modelId="{95228EDD-045F-4C7E-ADD4-56998CD8BCF2}" type="pres">
      <dgm:prSet presAssocID="{F8AAEB35-A429-42AB-AC80-09AF1C41B0B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23F221C-89FC-46C0-8927-001C8AEA47E5}" srcId="{E9558BE6-1AA9-4353-A6C5-3CBCA8CEEA61}" destId="{B2A3F2C9-4A27-4F28-83ED-F88A61D2E7F8}" srcOrd="0" destOrd="0" parTransId="{053D9017-CB0F-4990-A6FE-4B78CCB94273}" sibTransId="{92E09461-F43E-4F89-96A7-21CD310FCE19}"/>
    <dgm:cxn modelId="{2BBC6424-F1FC-4487-A1B3-6B5C92F95F8B}" type="presOf" srcId="{E9558BE6-1AA9-4353-A6C5-3CBCA8CEEA61}" destId="{9DBE4853-0092-444D-944C-7E122FE6A6DF}" srcOrd="0" destOrd="0" presId="urn:microsoft.com/office/officeart/2005/8/layout/vList2"/>
    <dgm:cxn modelId="{57BABE82-AC7F-4484-80CF-E3FF70905C65}" srcId="{E9558BE6-1AA9-4353-A6C5-3CBCA8CEEA61}" destId="{F8AAEB35-A429-42AB-AC80-09AF1C41B0BC}" srcOrd="2" destOrd="0" parTransId="{05A3FA0D-0092-4DE4-82AD-8DC75D944FFF}" sibTransId="{C32F53AA-BABC-4CF1-9B6A-D5636004AD10}"/>
    <dgm:cxn modelId="{329D23B1-6074-4E73-809B-F39E29FCA7BB}" type="presOf" srcId="{E151D63E-409E-4E5D-949F-D2EF9A4A0B6D}" destId="{7FC7838A-5467-4A11-B56B-05387BC6E444}" srcOrd="0" destOrd="0" presId="urn:microsoft.com/office/officeart/2005/8/layout/vList2"/>
    <dgm:cxn modelId="{85C926C1-A7A9-429C-87B8-7AB08ED5A7F8}" srcId="{E9558BE6-1AA9-4353-A6C5-3CBCA8CEEA61}" destId="{E151D63E-409E-4E5D-949F-D2EF9A4A0B6D}" srcOrd="1" destOrd="0" parTransId="{631CEB9D-1E71-4E73-8ED7-00D45E6CCD8F}" sibTransId="{11C3D11B-6633-49F6-809F-7CA6C63DD7A3}"/>
    <dgm:cxn modelId="{E6537BD9-7509-481C-950B-FB97437E1A3F}" type="presOf" srcId="{F8AAEB35-A429-42AB-AC80-09AF1C41B0BC}" destId="{95228EDD-045F-4C7E-ADD4-56998CD8BCF2}" srcOrd="0" destOrd="0" presId="urn:microsoft.com/office/officeart/2005/8/layout/vList2"/>
    <dgm:cxn modelId="{4F2386F3-1EFE-45C0-AF64-1C62BC1BDE33}" type="presOf" srcId="{B2A3F2C9-4A27-4F28-83ED-F88A61D2E7F8}" destId="{1CF73731-3855-487E-98AD-43A16B971E79}" srcOrd="0" destOrd="0" presId="urn:microsoft.com/office/officeart/2005/8/layout/vList2"/>
    <dgm:cxn modelId="{F30BBD85-0429-4272-80AA-7342176356D2}" type="presParOf" srcId="{9DBE4853-0092-444D-944C-7E122FE6A6DF}" destId="{1CF73731-3855-487E-98AD-43A16B971E79}" srcOrd="0" destOrd="0" presId="urn:microsoft.com/office/officeart/2005/8/layout/vList2"/>
    <dgm:cxn modelId="{375044EB-039D-4E23-A5E8-D4EDF8772E16}" type="presParOf" srcId="{9DBE4853-0092-444D-944C-7E122FE6A6DF}" destId="{A9FA0588-4068-4E5E-87D9-74095A7004B9}" srcOrd="1" destOrd="0" presId="urn:microsoft.com/office/officeart/2005/8/layout/vList2"/>
    <dgm:cxn modelId="{5C175238-3D24-452C-8830-5E485BA4E626}" type="presParOf" srcId="{9DBE4853-0092-444D-944C-7E122FE6A6DF}" destId="{7FC7838A-5467-4A11-B56B-05387BC6E444}" srcOrd="2" destOrd="0" presId="urn:microsoft.com/office/officeart/2005/8/layout/vList2"/>
    <dgm:cxn modelId="{2A42E603-10E5-4ED3-872C-4309968348F7}" type="presParOf" srcId="{9DBE4853-0092-444D-944C-7E122FE6A6DF}" destId="{0482C6EA-C17F-48EA-8D91-032483F9A8A5}" srcOrd="3" destOrd="0" presId="urn:microsoft.com/office/officeart/2005/8/layout/vList2"/>
    <dgm:cxn modelId="{A8C90D16-929D-4585-A36D-0C9FE4CB3D2C}" type="presParOf" srcId="{9DBE4853-0092-444D-944C-7E122FE6A6DF}" destId="{95228EDD-045F-4C7E-ADD4-56998CD8BCF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688FB2-260A-44C9-B646-9A952A64DC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A97985-E55B-4889-A9E7-9A02225BB926}">
      <dgm:prSet/>
      <dgm:spPr>
        <a:solidFill>
          <a:schemeClr val="accent1"/>
        </a:solidFill>
      </dgm:spPr>
      <dgm:t>
        <a:bodyPr/>
        <a:lstStyle/>
        <a:p>
          <a:r>
            <a:rPr lang="nl-BE" dirty="0"/>
            <a:t>Conceptual Skills</a:t>
          </a:r>
          <a:endParaRPr lang="en-US" dirty="0"/>
        </a:p>
      </dgm:t>
    </dgm:pt>
    <dgm:pt modelId="{4750C832-5E74-45AD-82B0-7E03A2A74CD8}" type="parTrans" cxnId="{72CEA3FA-AE54-4D1A-8537-21EAE968BBF8}">
      <dgm:prSet/>
      <dgm:spPr/>
      <dgm:t>
        <a:bodyPr/>
        <a:lstStyle/>
        <a:p>
          <a:endParaRPr lang="en-US"/>
        </a:p>
      </dgm:t>
    </dgm:pt>
    <dgm:pt modelId="{4303103D-4DD5-49C3-B414-7818C0AE323D}" type="sibTrans" cxnId="{72CEA3FA-AE54-4D1A-8537-21EAE968BBF8}">
      <dgm:prSet/>
      <dgm:spPr/>
      <dgm:t>
        <a:bodyPr/>
        <a:lstStyle/>
        <a:p>
          <a:endParaRPr lang="en-US"/>
        </a:p>
      </dgm:t>
    </dgm:pt>
    <dgm:pt modelId="{9428DD86-DED6-4650-9E71-799C02FFE452}">
      <dgm:prSet/>
      <dgm:spPr>
        <a:solidFill>
          <a:schemeClr val="accent1"/>
        </a:solidFill>
      </dgm:spPr>
      <dgm:t>
        <a:bodyPr/>
        <a:lstStyle/>
        <a:p>
          <a:r>
            <a:rPr lang="nl-BE" dirty="0">
              <a:solidFill>
                <a:schemeClr val="bg1"/>
              </a:solidFill>
            </a:rPr>
            <a:t>Language/</a:t>
          </a:r>
          <a:r>
            <a:rPr lang="en-US" noProof="0" dirty="0">
              <a:solidFill>
                <a:schemeClr val="bg1"/>
              </a:solidFill>
            </a:rPr>
            <a:t>literacy</a:t>
          </a:r>
        </a:p>
      </dgm:t>
    </dgm:pt>
    <dgm:pt modelId="{3C825772-7234-4BBC-89BB-525B9E80F8D5}" type="parTrans" cxnId="{B4013B52-3B49-4F4F-AF8F-C74CA2213BDC}">
      <dgm:prSet/>
      <dgm:spPr/>
      <dgm:t>
        <a:bodyPr/>
        <a:lstStyle/>
        <a:p>
          <a:endParaRPr lang="en-US"/>
        </a:p>
      </dgm:t>
    </dgm:pt>
    <dgm:pt modelId="{C41A2F21-65C7-403D-8B5E-7440C2545EBA}" type="sibTrans" cxnId="{B4013B52-3B49-4F4F-AF8F-C74CA2213BDC}">
      <dgm:prSet/>
      <dgm:spPr/>
      <dgm:t>
        <a:bodyPr/>
        <a:lstStyle/>
        <a:p>
          <a:endParaRPr lang="en-US"/>
        </a:p>
      </dgm:t>
    </dgm:pt>
    <dgm:pt modelId="{F9C517BA-3FBC-45D8-890E-8E3EDF244EBC}">
      <dgm:prSet/>
      <dgm:spPr>
        <a:solidFill>
          <a:schemeClr val="accent1"/>
        </a:solidFill>
      </dgm:spPr>
      <dgm:t>
        <a:bodyPr/>
        <a:lstStyle/>
        <a:p>
          <a:r>
            <a:rPr lang="nl-BE" dirty="0">
              <a:solidFill>
                <a:schemeClr val="bg1"/>
              </a:solidFill>
            </a:rPr>
            <a:t>Money</a:t>
          </a:r>
          <a:endParaRPr lang="en-US" dirty="0">
            <a:solidFill>
              <a:schemeClr val="bg1"/>
            </a:solidFill>
          </a:endParaRPr>
        </a:p>
      </dgm:t>
    </dgm:pt>
    <dgm:pt modelId="{EEC8E94D-C81D-4093-9375-3EC509F40555}" type="parTrans" cxnId="{32774568-7E71-4C4E-AE31-7C5F4ADCD85C}">
      <dgm:prSet/>
      <dgm:spPr/>
      <dgm:t>
        <a:bodyPr/>
        <a:lstStyle/>
        <a:p>
          <a:endParaRPr lang="en-US"/>
        </a:p>
      </dgm:t>
    </dgm:pt>
    <dgm:pt modelId="{3ADB9FDB-D619-4675-AB0E-F544BC00AC38}" type="sibTrans" cxnId="{32774568-7E71-4C4E-AE31-7C5F4ADCD85C}">
      <dgm:prSet/>
      <dgm:spPr/>
      <dgm:t>
        <a:bodyPr/>
        <a:lstStyle/>
        <a:p>
          <a:endParaRPr lang="en-US"/>
        </a:p>
      </dgm:t>
    </dgm:pt>
    <dgm:pt modelId="{D145A51B-BE86-4B5D-98B1-C427DE789C9A}">
      <dgm:prSet/>
      <dgm:spPr>
        <a:solidFill>
          <a:schemeClr val="accent1"/>
        </a:solidFill>
      </dgm:spPr>
      <dgm:t>
        <a:bodyPr/>
        <a:lstStyle/>
        <a:p>
          <a:r>
            <a:rPr lang="nl-BE" dirty="0">
              <a:solidFill>
                <a:schemeClr val="bg1"/>
              </a:solidFill>
            </a:rPr>
            <a:t>Time/</a:t>
          </a:r>
          <a:r>
            <a:rPr lang="en-US" noProof="0" dirty="0">
              <a:solidFill>
                <a:schemeClr val="bg1"/>
              </a:solidFill>
            </a:rPr>
            <a:t>numbers</a:t>
          </a:r>
        </a:p>
      </dgm:t>
    </dgm:pt>
    <dgm:pt modelId="{92D81AD4-55B3-4B8A-BF03-8296835BF387}" type="parTrans" cxnId="{7C577E77-105A-49F3-A8C1-99C09FB0F785}">
      <dgm:prSet/>
      <dgm:spPr/>
      <dgm:t>
        <a:bodyPr/>
        <a:lstStyle/>
        <a:p>
          <a:endParaRPr lang="en-US"/>
        </a:p>
      </dgm:t>
    </dgm:pt>
    <dgm:pt modelId="{0FD3E9C5-553E-4F0B-825B-C27A0B091363}" type="sibTrans" cxnId="{7C577E77-105A-49F3-A8C1-99C09FB0F785}">
      <dgm:prSet/>
      <dgm:spPr/>
      <dgm:t>
        <a:bodyPr/>
        <a:lstStyle/>
        <a:p>
          <a:endParaRPr lang="en-US"/>
        </a:p>
      </dgm:t>
    </dgm:pt>
    <dgm:pt modelId="{5D8F502F-6D42-4D2F-9FA3-1ECF94FC1A7C}">
      <dgm:prSet/>
      <dgm:spPr/>
      <dgm:t>
        <a:bodyPr/>
        <a:lstStyle/>
        <a:p>
          <a:r>
            <a:rPr lang="en-US" noProof="0" dirty="0"/>
            <a:t>Social</a:t>
          </a:r>
          <a:r>
            <a:rPr lang="nl-BE" dirty="0"/>
            <a:t> Skills</a:t>
          </a:r>
          <a:endParaRPr lang="en-US" dirty="0"/>
        </a:p>
      </dgm:t>
    </dgm:pt>
    <dgm:pt modelId="{3BC54A95-4249-4E56-9D53-6C7C674FA95A}" type="parTrans" cxnId="{783E1F2B-E895-4A3C-A191-2A55904474C4}">
      <dgm:prSet/>
      <dgm:spPr/>
      <dgm:t>
        <a:bodyPr/>
        <a:lstStyle/>
        <a:p>
          <a:endParaRPr lang="en-US"/>
        </a:p>
      </dgm:t>
    </dgm:pt>
    <dgm:pt modelId="{329A32E6-F38D-495A-B393-0BE2051C4EA6}" type="sibTrans" cxnId="{783E1F2B-E895-4A3C-A191-2A55904474C4}">
      <dgm:prSet/>
      <dgm:spPr/>
      <dgm:t>
        <a:bodyPr/>
        <a:lstStyle/>
        <a:p>
          <a:endParaRPr lang="en-US"/>
        </a:p>
      </dgm:t>
    </dgm:pt>
    <dgm:pt modelId="{85D63423-C206-4A81-AB52-8C8CC10AF8A1}">
      <dgm:prSet/>
      <dgm:spPr>
        <a:solidFill>
          <a:schemeClr val="accent1"/>
        </a:solidFill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Social</a:t>
          </a:r>
          <a:r>
            <a:rPr lang="nl-BE" dirty="0">
              <a:solidFill>
                <a:schemeClr val="bg1"/>
              </a:solidFill>
            </a:rPr>
            <a:t> </a:t>
          </a:r>
          <a:r>
            <a:rPr lang="en-US" noProof="0" dirty="0">
              <a:solidFill>
                <a:schemeClr val="bg1"/>
              </a:solidFill>
            </a:rPr>
            <a:t>responsibility</a:t>
          </a:r>
        </a:p>
      </dgm:t>
    </dgm:pt>
    <dgm:pt modelId="{220C2D0A-04DC-4416-A44C-4CB098DA6A9D}" type="parTrans" cxnId="{6C5DB798-762F-41BF-BD04-7FD4319CB537}">
      <dgm:prSet/>
      <dgm:spPr/>
      <dgm:t>
        <a:bodyPr/>
        <a:lstStyle/>
        <a:p>
          <a:endParaRPr lang="en-US"/>
        </a:p>
      </dgm:t>
    </dgm:pt>
    <dgm:pt modelId="{01404530-018C-4592-AF1F-68EA973431B5}" type="sibTrans" cxnId="{6C5DB798-762F-41BF-BD04-7FD4319CB537}">
      <dgm:prSet/>
      <dgm:spPr/>
      <dgm:t>
        <a:bodyPr/>
        <a:lstStyle/>
        <a:p>
          <a:endParaRPr lang="en-US"/>
        </a:p>
      </dgm:t>
    </dgm:pt>
    <dgm:pt modelId="{CA8AD0BF-0E09-46F2-B1FD-B8C16B7A80C7}">
      <dgm:prSet/>
      <dgm:spPr>
        <a:solidFill>
          <a:schemeClr val="accent1"/>
        </a:solidFill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Self-esteem</a:t>
          </a:r>
        </a:p>
      </dgm:t>
    </dgm:pt>
    <dgm:pt modelId="{56E66E9E-D6CA-4101-90DC-00446DA09F57}" type="parTrans" cxnId="{60C7B2CE-941F-4E8C-8915-2F5104E9A0C9}">
      <dgm:prSet/>
      <dgm:spPr/>
      <dgm:t>
        <a:bodyPr/>
        <a:lstStyle/>
        <a:p>
          <a:endParaRPr lang="en-US"/>
        </a:p>
      </dgm:t>
    </dgm:pt>
    <dgm:pt modelId="{8FCB174E-1321-473E-BC41-9328B7AA4EA8}" type="sibTrans" cxnId="{60C7B2CE-941F-4E8C-8915-2F5104E9A0C9}">
      <dgm:prSet/>
      <dgm:spPr/>
      <dgm:t>
        <a:bodyPr/>
        <a:lstStyle/>
        <a:p>
          <a:endParaRPr lang="en-US"/>
        </a:p>
      </dgm:t>
    </dgm:pt>
    <dgm:pt modelId="{0351236D-8A30-4079-8D69-A3FBF26FFA62}">
      <dgm:prSet/>
      <dgm:spPr/>
      <dgm:t>
        <a:bodyPr/>
        <a:lstStyle/>
        <a:p>
          <a:r>
            <a:rPr lang="nl-BE" dirty="0"/>
            <a:t>Practical skills</a:t>
          </a:r>
          <a:endParaRPr lang="en-US" dirty="0"/>
        </a:p>
      </dgm:t>
    </dgm:pt>
    <dgm:pt modelId="{386C8F72-64DE-40F3-B3F1-ECE69D8F5267}" type="parTrans" cxnId="{89B2AABA-E38A-4884-9A42-419FF88D2BAB}">
      <dgm:prSet/>
      <dgm:spPr/>
      <dgm:t>
        <a:bodyPr/>
        <a:lstStyle/>
        <a:p>
          <a:endParaRPr lang="en-US"/>
        </a:p>
      </dgm:t>
    </dgm:pt>
    <dgm:pt modelId="{FFB52546-8159-41E0-A13D-7749DF680806}" type="sibTrans" cxnId="{89B2AABA-E38A-4884-9A42-419FF88D2BAB}">
      <dgm:prSet/>
      <dgm:spPr/>
      <dgm:t>
        <a:bodyPr/>
        <a:lstStyle/>
        <a:p>
          <a:endParaRPr lang="en-US"/>
        </a:p>
      </dgm:t>
    </dgm:pt>
    <dgm:pt modelId="{A8F9A3D9-534B-414E-8C92-C684F3201F8D}">
      <dgm:prSet/>
      <dgm:spPr>
        <a:solidFill>
          <a:schemeClr val="accent1"/>
        </a:solidFill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Activities</a:t>
          </a:r>
          <a:r>
            <a:rPr lang="nl-BE" dirty="0">
              <a:solidFill>
                <a:schemeClr val="bg1"/>
              </a:solidFill>
            </a:rPr>
            <a:t> </a:t>
          </a:r>
          <a:r>
            <a:rPr lang="en-US" noProof="0" dirty="0">
              <a:solidFill>
                <a:schemeClr val="bg1"/>
              </a:solidFill>
            </a:rPr>
            <a:t>daily</a:t>
          </a:r>
          <a:r>
            <a:rPr lang="nl-BE" dirty="0">
              <a:solidFill>
                <a:schemeClr val="bg1"/>
              </a:solidFill>
            </a:rPr>
            <a:t> living</a:t>
          </a:r>
          <a:endParaRPr lang="en-US" dirty="0">
            <a:solidFill>
              <a:schemeClr val="bg1"/>
            </a:solidFill>
          </a:endParaRPr>
        </a:p>
      </dgm:t>
    </dgm:pt>
    <dgm:pt modelId="{7C5EA7AB-CC17-41F2-AB7F-AE71A7982CF5}" type="parTrans" cxnId="{D6C3D58E-0AEE-4ACF-9E8C-0924EA0C232D}">
      <dgm:prSet/>
      <dgm:spPr/>
      <dgm:t>
        <a:bodyPr/>
        <a:lstStyle/>
        <a:p>
          <a:endParaRPr lang="en-US"/>
        </a:p>
      </dgm:t>
    </dgm:pt>
    <dgm:pt modelId="{49708748-7F31-4DB1-9127-EBEEFB8B1094}" type="sibTrans" cxnId="{D6C3D58E-0AEE-4ACF-9E8C-0924EA0C232D}">
      <dgm:prSet/>
      <dgm:spPr/>
      <dgm:t>
        <a:bodyPr/>
        <a:lstStyle/>
        <a:p>
          <a:endParaRPr lang="en-US"/>
        </a:p>
      </dgm:t>
    </dgm:pt>
    <dgm:pt modelId="{67AB75B6-1465-4E34-A00A-90AE0257262D}">
      <dgm:prSet/>
      <dgm:spPr>
        <a:solidFill>
          <a:schemeClr val="accent1"/>
        </a:solidFill>
      </dgm:spPr>
      <dgm:t>
        <a:bodyPr/>
        <a:lstStyle/>
        <a:p>
          <a:r>
            <a:rPr lang="nl-BE" dirty="0">
              <a:solidFill>
                <a:schemeClr val="bg1"/>
              </a:solidFill>
            </a:rPr>
            <a:t>Personal care / </a:t>
          </a:r>
          <a:r>
            <a:rPr lang="en-US" noProof="0" dirty="0">
              <a:solidFill>
                <a:schemeClr val="bg1"/>
              </a:solidFill>
            </a:rPr>
            <a:t>healthcare</a:t>
          </a:r>
        </a:p>
      </dgm:t>
    </dgm:pt>
    <dgm:pt modelId="{57F7039B-E0B8-4B4B-8659-E07C8D11E262}" type="parTrans" cxnId="{C77DDD77-1C00-4B1C-B465-5DD27D13F3D0}">
      <dgm:prSet/>
      <dgm:spPr/>
      <dgm:t>
        <a:bodyPr/>
        <a:lstStyle/>
        <a:p>
          <a:endParaRPr lang="en-US"/>
        </a:p>
      </dgm:t>
    </dgm:pt>
    <dgm:pt modelId="{1FD9E687-31AB-49A5-8725-2F8D18ECB81E}" type="sibTrans" cxnId="{C77DDD77-1C00-4B1C-B465-5DD27D13F3D0}">
      <dgm:prSet/>
      <dgm:spPr/>
      <dgm:t>
        <a:bodyPr/>
        <a:lstStyle/>
        <a:p>
          <a:endParaRPr lang="en-US"/>
        </a:p>
      </dgm:t>
    </dgm:pt>
    <dgm:pt modelId="{DB1C0C8B-686D-4B5A-82D8-96A4276EB816}" type="pres">
      <dgm:prSet presAssocID="{FC688FB2-260A-44C9-B646-9A952A64DC80}" presName="linear" presStyleCnt="0">
        <dgm:presLayoutVars>
          <dgm:animLvl val="lvl"/>
          <dgm:resizeHandles val="exact"/>
        </dgm:presLayoutVars>
      </dgm:prSet>
      <dgm:spPr/>
    </dgm:pt>
    <dgm:pt modelId="{A7B4E63A-1136-4566-B1E3-CE6CB5553994}" type="pres">
      <dgm:prSet presAssocID="{91A97985-E55B-4889-A9E7-9A02225BB926}" presName="parentText" presStyleLbl="node1" presStyleIdx="0" presStyleCnt="3" custLinFactNeighborX="-22433" custLinFactNeighborY="-1661">
        <dgm:presLayoutVars>
          <dgm:chMax val="0"/>
          <dgm:bulletEnabled val="1"/>
        </dgm:presLayoutVars>
      </dgm:prSet>
      <dgm:spPr/>
    </dgm:pt>
    <dgm:pt modelId="{4D39F9A7-DABB-4AA7-AECA-3B5746EE0E80}" type="pres">
      <dgm:prSet presAssocID="{91A97985-E55B-4889-A9E7-9A02225BB926}" presName="childText" presStyleLbl="revTx" presStyleIdx="0" presStyleCnt="3">
        <dgm:presLayoutVars>
          <dgm:bulletEnabled val="1"/>
        </dgm:presLayoutVars>
      </dgm:prSet>
      <dgm:spPr/>
    </dgm:pt>
    <dgm:pt modelId="{9BBFC907-2571-4621-82BF-886DBFBE8E9C}" type="pres">
      <dgm:prSet presAssocID="{5D8F502F-6D42-4D2F-9FA3-1ECF94FC1A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99EECD-53C7-4640-B247-D3D1087D9065}" type="pres">
      <dgm:prSet presAssocID="{5D8F502F-6D42-4D2F-9FA3-1ECF94FC1A7C}" presName="childText" presStyleLbl="revTx" presStyleIdx="1" presStyleCnt="3">
        <dgm:presLayoutVars>
          <dgm:bulletEnabled val="1"/>
        </dgm:presLayoutVars>
      </dgm:prSet>
      <dgm:spPr/>
    </dgm:pt>
    <dgm:pt modelId="{01710346-7DA0-42B5-8826-72A4715AA5F2}" type="pres">
      <dgm:prSet presAssocID="{0351236D-8A30-4079-8D69-A3FBF26FFA6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9FD4FA-3AC5-41B1-ADDA-D02DCB66E1F4}" type="pres">
      <dgm:prSet presAssocID="{0351236D-8A30-4079-8D69-A3FBF26FFA6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EDDF709-D5EA-4C89-8DBE-DCEB521E0DCC}" type="presOf" srcId="{91A97985-E55B-4889-A9E7-9A02225BB926}" destId="{A7B4E63A-1136-4566-B1E3-CE6CB5553994}" srcOrd="0" destOrd="0" presId="urn:microsoft.com/office/officeart/2005/8/layout/vList2"/>
    <dgm:cxn modelId="{783E1F2B-E895-4A3C-A191-2A55904474C4}" srcId="{FC688FB2-260A-44C9-B646-9A952A64DC80}" destId="{5D8F502F-6D42-4D2F-9FA3-1ECF94FC1A7C}" srcOrd="1" destOrd="0" parTransId="{3BC54A95-4249-4E56-9D53-6C7C674FA95A}" sibTransId="{329A32E6-F38D-495A-B393-0BE2051C4EA6}"/>
    <dgm:cxn modelId="{E1246941-58AA-4BE2-A11B-5166BE6C4E32}" type="presOf" srcId="{D145A51B-BE86-4B5D-98B1-C427DE789C9A}" destId="{4D39F9A7-DABB-4AA7-AECA-3B5746EE0E80}" srcOrd="0" destOrd="2" presId="urn:microsoft.com/office/officeart/2005/8/layout/vList2"/>
    <dgm:cxn modelId="{32774568-7E71-4C4E-AE31-7C5F4ADCD85C}" srcId="{91A97985-E55B-4889-A9E7-9A02225BB926}" destId="{F9C517BA-3FBC-45D8-890E-8E3EDF244EBC}" srcOrd="1" destOrd="0" parTransId="{EEC8E94D-C81D-4093-9375-3EC509F40555}" sibTransId="{3ADB9FDB-D619-4675-AB0E-F544BC00AC38}"/>
    <dgm:cxn modelId="{B4013B52-3B49-4F4F-AF8F-C74CA2213BDC}" srcId="{91A97985-E55B-4889-A9E7-9A02225BB926}" destId="{9428DD86-DED6-4650-9E71-799C02FFE452}" srcOrd="0" destOrd="0" parTransId="{3C825772-7234-4BBC-89BB-525B9E80F8D5}" sibTransId="{C41A2F21-65C7-403D-8B5E-7440C2545EBA}"/>
    <dgm:cxn modelId="{37A6BE55-629D-4B66-BC14-B406A85C3E02}" type="presOf" srcId="{CA8AD0BF-0E09-46F2-B1FD-B8C16B7A80C7}" destId="{FF99EECD-53C7-4640-B247-D3D1087D9065}" srcOrd="0" destOrd="1" presId="urn:microsoft.com/office/officeart/2005/8/layout/vList2"/>
    <dgm:cxn modelId="{7C577E77-105A-49F3-A8C1-99C09FB0F785}" srcId="{91A97985-E55B-4889-A9E7-9A02225BB926}" destId="{D145A51B-BE86-4B5D-98B1-C427DE789C9A}" srcOrd="2" destOrd="0" parTransId="{92D81AD4-55B3-4B8A-BF03-8296835BF387}" sibTransId="{0FD3E9C5-553E-4F0B-825B-C27A0B091363}"/>
    <dgm:cxn modelId="{C77DDD77-1C00-4B1C-B465-5DD27D13F3D0}" srcId="{0351236D-8A30-4079-8D69-A3FBF26FFA62}" destId="{67AB75B6-1465-4E34-A00A-90AE0257262D}" srcOrd="1" destOrd="0" parTransId="{57F7039B-E0B8-4B4B-8659-E07C8D11E262}" sibTransId="{1FD9E687-31AB-49A5-8725-2F8D18ECB81E}"/>
    <dgm:cxn modelId="{64C3855A-58DE-4B77-AD2C-BCCD385828EA}" type="presOf" srcId="{FC688FB2-260A-44C9-B646-9A952A64DC80}" destId="{DB1C0C8B-686D-4B5A-82D8-96A4276EB816}" srcOrd="0" destOrd="0" presId="urn:microsoft.com/office/officeart/2005/8/layout/vList2"/>
    <dgm:cxn modelId="{D6C3D58E-0AEE-4ACF-9E8C-0924EA0C232D}" srcId="{0351236D-8A30-4079-8D69-A3FBF26FFA62}" destId="{A8F9A3D9-534B-414E-8C92-C684F3201F8D}" srcOrd="0" destOrd="0" parTransId="{7C5EA7AB-CC17-41F2-AB7F-AE71A7982CF5}" sibTransId="{49708748-7F31-4DB1-9127-EBEEFB8B1094}"/>
    <dgm:cxn modelId="{6C5DB798-762F-41BF-BD04-7FD4319CB537}" srcId="{5D8F502F-6D42-4D2F-9FA3-1ECF94FC1A7C}" destId="{85D63423-C206-4A81-AB52-8C8CC10AF8A1}" srcOrd="0" destOrd="0" parTransId="{220C2D0A-04DC-4416-A44C-4CB098DA6A9D}" sibTransId="{01404530-018C-4592-AF1F-68EA973431B5}"/>
    <dgm:cxn modelId="{7DEB75AF-A76A-405E-A0D1-51CA42A4C951}" type="presOf" srcId="{67AB75B6-1465-4E34-A00A-90AE0257262D}" destId="{D99FD4FA-3AC5-41B1-ADDA-D02DCB66E1F4}" srcOrd="0" destOrd="1" presId="urn:microsoft.com/office/officeart/2005/8/layout/vList2"/>
    <dgm:cxn modelId="{A359B0B0-5DFC-41E1-9A6E-B1B1F8C29555}" type="presOf" srcId="{85D63423-C206-4A81-AB52-8C8CC10AF8A1}" destId="{FF99EECD-53C7-4640-B247-D3D1087D9065}" srcOrd="0" destOrd="0" presId="urn:microsoft.com/office/officeart/2005/8/layout/vList2"/>
    <dgm:cxn modelId="{33F316B2-815E-483C-B9C5-8934B86BF555}" type="presOf" srcId="{A8F9A3D9-534B-414E-8C92-C684F3201F8D}" destId="{D99FD4FA-3AC5-41B1-ADDA-D02DCB66E1F4}" srcOrd="0" destOrd="0" presId="urn:microsoft.com/office/officeart/2005/8/layout/vList2"/>
    <dgm:cxn modelId="{89B2AABA-E38A-4884-9A42-419FF88D2BAB}" srcId="{FC688FB2-260A-44C9-B646-9A952A64DC80}" destId="{0351236D-8A30-4079-8D69-A3FBF26FFA62}" srcOrd="2" destOrd="0" parTransId="{386C8F72-64DE-40F3-B3F1-ECE69D8F5267}" sibTransId="{FFB52546-8159-41E0-A13D-7749DF680806}"/>
    <dgm:cxn modelId="{60C7B2CE-941F-4E8C-8915-2F5104E9A0C9}" srcId="{5D8F502F-6D42-4D2F-9FA3-1ECF94FC1A7C}" destId="{CA8AD0BF-0E09-46F2-B1FD-B8C16B7A80C7}" srcOrd="1" destOrd="0" parTransId="{56E66E9E-D6CA-4101-90DC-00446DA09F57}" sibTransId="{8FCB174E-1321-473E-BC41-9328B7AA4EA8}"/>
    <dgm:cxn modelId="{AB509ED6-DBE7-48A9-941A-B655B85FF50D}" type="presOf" srcId="{F9C517BA-3FBC-45D8-890E-8E3EDF244EBC}" destId="{4D39F9A7-DABB-4AA7-AECA-3B5746EE0E80}" srcOrd="0" destOrd="1" presId="urn:microsoft.com/office/officeart/2005/8/layout/vList2"/>
    <dgm:cxn modelId="{63C119E1-80EC-47D1-8E13-0AAFDD95426C}" type="presOf" srcId="{5D8F502F-6D42-4D2F-9FA3-1ECF94FC1A7C}" destId="{9BBFC907-2571-4621-82BF-886DBFBE8E9C}" srcOrd="0" destOrd="0" presId="urn:microsoft.com/office/officeart/2005/8/layout/vList2"/>
    <dgm:cxn modelId="{E333E7E4-E520-4B49-88B1-C0140E133DA3}" type="presOf" srcId="{0351236D-8A30-4079-8D69-A3FBF26FFA62}" destId="{01710346-7DA0-42B5-8826-72A4715AA5F2}" srcOrd="0" destOrd="0" presId="urn:microsoft.com/office/officeart/2005/8/layout/vList2"/>
    <dgm:cxn modelId="{398D3EF6-8D06-41DE-BBCE-03443F5899D6}" type="presOf" srcId="{9428DD86-DED6-4650-9E71-799C02FFE452}" destId="{4D39F9A7-DABB-4AA7-AECA-3B5746EE0E80}" srcOrd="0" destOrd="0" presId="urn:microsoft.com/office/officeart/2005/8/layout/vList2"/>
    <dgm:cxn modelId="{72CEA3FA-AE54-4D1A-8537-21EAE968BBF8}" srcId="{FC688FB2-260A-44C9-B646-9A952A64DC80}" destId="{91A97985-E55B-4889-A9E7-9A02225BB926}" srcOrd="0" destOrd="0" parTransId="{4750C832-5E74-45AD-82B0-7E03A2A74CD8}" sibTransId="{4303103D-4DD5-49C3-B414-7818C0AE323D}"/>
    <dgm:cxn modelId="{FD5704A3-605E-4416-93EB-9A64B027B637}" type="presParOf" srcId="{DB1C0C8B-686D-4B5A-82D8-96A4276EB816}" destId="{A7B4E63A-1136-4566-B1E3-CE6CB5553994}" srcOrd="0" destOrd="0" presId="urn:microsoft.com/office/officeart/2005/8/layout/vList2"/>
    <dgm:cxn modelId="{E69A8F9E-94A0-437D-B0D0-6B6938CA3783}" type="presParOf" srcId="{DB1C0C8B-686D-4B5A-82D8-96A4276EB816}" destId="{4D39F9A7-DABB-4AA7-AECA-3B5746EE0E80}" srcOrd="1" destOrd="0" presId="urn:microsoft.com/office/officeart/2005/8/layout/vList2"/>
    <dgm:cxn modelId="{83E5147A-8F14-4314-8697-31624A14166D}" type="presParOf" srcId="{DB1C0C8B-686D-4B5A-82D8-96A4276EB816}" destId="{9BBFC907-2571-4621-82BF-886DBFBE8E9C}" srcOrd="2" destOrd="0" presId="urn:microsoft.com/office/officeart/2005/8/layout/vList2"/>
    <dgm:cxn modelId="{C12F3CBB-A522-4ADB-B0C6-59FECEC1DF0E}" type="presParOf" srcId="{DB1C0C8B-686D-4B5A-82D8-96A4276EB816}" destId="{FF99EECD-53C7-4640-B247-D3D1087D9065}" srcOrd="3" destOrd="0" presId="urn:microsoft.com/office/officeart/2005/8/layout/vList2"/>
    <dgm:cxn modelId="{8792096C-37AD-404C-8055-D6A3EE3F08F4}" type="presParOf" srcId="{DB1C0C8B-686D-4B5A-82D8-96A4276EB816}" destId="{01710346-7DA0-42B5-8826-72A4715AA5F2}" srcOrd="4" destOrd="0" presId="urn:microsoft.com/office/officeart/2005/8/layout/vList2"/>
    <dgm:cxn modelId="{6D19A615-1071-4F38-8838-C03C295DE438}" type="presParOf" srcId="{DB1C0C8B-686D-4B5A-82D8-96A4276EB816}" destId="{D99FD4FA-3AC5-41B1-ADDA-D02DCB66E1F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391CBE-A292-4056-95ED-E0DC42DA292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A66A726-A03C-4826-A4BD-69E0B80CCAF8}">
      <dgm:prSet/>
      <dgm:spPr/>
      <dgm:t>
        <a:bodyPr/>
        <a:lstStyle/>
        <a:p>
          <a:r>
            <a:rPr lang="en-US" noProof="0" dirty="0"/>
            <a:t>Cognitive</a:t>
          </a:r>
          <a:r>
            <a:rPr lang="nl-BE" dirty="0"/>
            <a:t> / Intellectual </a:t>
          </a:r>
          <a:r>
            <a:rPr lang="en-US" noProof="0" dirty="0"/>
            <a:t>Disability</a:t>
          </a:r>
        </a:p>
      </dgm:t>
    </dgm:pt>
    <dgm:pt modelId="{2866B4B4-8F1E-4406-9EBB-9331C4970F93}" type="parTrans" cxnId="{A2CCCFA2-7966-4E2A-9CEA-6C66D661C5D3}">
      <dgm:prSet/>
      <dgm:spPr/>
      <dgm:t>
        <a:bodyPr/>
        <a:lstStyle/>
        <a:p>
          <a:endParaRPr lang="nl-NL"/>
        </a:p>
      </dgm:t>
    </dgm:pt>
    <dgm:pt modelId="{486692AF-6143-43C4-A1BF-73CFED405BFB}" type="sibTrans" cxnId="{A2CCCFA2-7966-4E2A-9CEA-6C66D661C5D3}">
      <dgm:prSet/>
      <dgm:spPr/>
      <dgm:t>
        <a:bodyPr/>
        <a:lstStyle/>
        <a:p>
          <a:endParaRPr lang="nl-NL"/>
        </a:p>
      </dgm:t>
    </dgm:pt>
    <dgm:pt modelId="{80932D04-3E03-484C-93A6-22E354375D4D}">
      <dgm:prSet/>
      <dgm:spPr/>
      <dgm:t>
        <a:bodyPr/>
        <a:lstStyle/>
        <a:p>
          <a:r>
            <a:rPr lang="nl-BE" dirty="0"/>
            <a:t>Read</a:t>
          </a:r>
          <a:endParaRPr lang="nl-NL" dirty="0"/>
        </a:p>
      </dgm:t>
    </dgm:pt>
    <dgm:pt modelId="{58D784F6-E40A-4C60-BEC8-8C33335B4251}" type="parTrans" cxnId="{D561A045-1546-4DBF-865F-47F3053F225C}">
      <dgm:prSet/>
      <dgm:spPr/>
      <dgm:t>
        <a:bodyPr/>
        <a:lstStyle/>
        <a:p>
          <a:endParaRPr lang="nl-NL"/>
        </a:p>
      </dgm:t>
    </dgm:pt>
    <dgm:pt modelId="{F59DCE4F-EEB9-4718-9685-8FC5212C2661}" type="sibTrans" cxnId="{D561A045-1546-4DBF-865F-47F3053F225C}">
      <dgm:prSet/>
      <dgm:spPr/>
      <dgm:t>
        <a:bodyPr/>
        <a:lstStyle/>
        <a:p>
          <a:endParaRPr lang="nl-NL"/>
        </a:p>
      </dgm:t>
    </dgm:pt>
    <dgm:pt modelId="{1AC3BA65-FFD4-4CE3-99BB-3E1930B93E0E}">
      <dgm:prSet/>
      <dgm:spPr/>
      <dgm:t>
        <a:bodyPr/>
        <a:lstStyle/>
        <a:p>
          <a:r>
            <a:rPr lang="nl-BE" dirty="0"/>
            <a:t>Understand</a:t>
          </a:r>
          <a:endParaRPr lang="nl-NL" dirty="0"/>
        </a:p>
      </dgm:t>
    </dgm:pt>
    <dgm:pt modelId="{CE9D5F4E-67DD-4D13-88A0-2FE8A75BA0E0}" type="parTrans" cxnId="{15C2F5D6-74A3-41A5-A8AB-9DF0BE33E326}">
      <dgm:prSet/>
      <dgm:spPr/>
      <dgm:t>
        <a:bodyPr/>
        <a:lstStyle/>
        <a:p>
          <a:endParaRPr lang="nl-NL"/>
        </a:p>
      </dgm:t>
    </dgm:pt>
    <dgm:pt modelId="{FD276279-D727-4057-BBAA-25C612836911}" type="sibTrans" cxnId="{15C2F5D6-74A3-41A5-A8AB-9DF0BE33E326}">
      <dgm:prSet/>
      <dgm:spPr/>
      <dgm:t>
        <a:bodyPr/>
        <a:lstStyle/>
        <a:p>
          <a:endParaRPr lang="nl-NL"/>
        </a:p>
      </dgm:t>
    </dgm:pt>
    <dgm:pt modelId="{CD1B33EA-6508-4501-ACC0-72FF8E83BDF2}">
      <dgm:prSet/>
      <dgm:spPr/>
      <dgm:t>
        <a:bodyPr/>
        <a:lstStyle/>
        <a:p>
          <a:r>
            <a:rPr lang="nl-BE" dirty="0"/>
            <a:t>Autism</a:t>
          </a:r>
          <a:endParaRPr lang="nl-NL" dirty="0"/>
        </a:p>
      </dgm:t>
    </dgm:pt>
    <dgm:pt modelId="{C54A5DE1-D195-4318-90C8-DD22941411B1}" type="parTrans" cxnId="{5A986AF8-9FE0-434A-A788-F73D687A5E28}">
      <dgm:prSet/>
      <dgm:spPr/>
      <dgm:t>
        <a:bodyPr/>
        <a:lstStyle/>
        <a:p>
          <a:endParaRPr lang="nl-NL"/>
        </a:p>
      </dgm:t>
    </dgm:pt>
    <dgm:pt modelId="{D81BA9F1-7814-4D7B-9A74-DE51718F0C46}" type="sibTrans" cxnId="{5A986AF8-9FE0-434A-A788-F73D687A5E28}">
      <dgm:prSet/>
      <dgm:spPr/>
      <dgm:t>
        <a:bodyPr/>
        <a:lstStyle/>
        <a:p>
          <a:endParaRPr lang="nl-NL"/>
        </a:p>
      </dgm:t>
    </dgm:pt>
    <dgm:pt modelId="{B504E5C5-429F-4F45-A673-31FE97FBEAD1}">
      <dgm:prSet/>
      <dgm:spPr/>
      <dgm:t>
        <a:bodyPr/>
        <a:lstStyle/>
        <a:p>
          <a:r>
            <a:rPr lang="nl-BE" dirty="0"/>
            <a:t>Understand</a:t>
          </a:r>
          <a:endParaRPr lang="nl-NL" dirty="0"/>
        </a:p>
      </dgm:t>
    </dgm:pt>
    <dgm:pt modelId="{41FF99DE-41CA-4327-9750-8B0727463611}" type="parTrans" cxnId="{6A0C8DA6-2DA9-44FF-81A3-D4BDC5FE97F5}">
      <dgm:prSet/>
      <dgm:spPr/>
      <dgm:t>
        <a:bodyPr/>
        <a:lstStyle/>
        <a:p>
          <a:endParaRPr lang="nl-NL"/>
        </a:p>
      </dgm:t>
    </dgm:pt>
    <dgm:pt modelId="{38062D57-9AFA-49B0-8E1D-1FBEE2230074}" type="sibTrans" cxnId="{6A0C8DA6-2DA9-44FF-81A3-D4BDC5FE97F5}">
      <dgm:prSet/>
      <dgm:spPr/>
      <dgm:t>
        <a:bodyPr/>
        <a:lstStyle/>
        <a:p>
          <a:endParaRPr lang="nl-NL"/>
        </a:p>
      </dgm:t>
    </dgm:pt>
    <dgm:pt modelId="{93EC2246-5D62-4F64-B774-E76E72F01654}">
      <dgm:prSet/>
      <dgm:spPr/>
      <dgm:t>
        <a:bodyPr/>
        <a:lstStyle/>
        <a:p>
          <a:r>
            <a:rPr lang="nl-BE" dirty="0"/>
            <a:t>See </a:t>
          </a:r>
          <a:r>
            <a:rPr lang="en-US" noProof="0" dirty="0"/>
            <a:t>structure</a:t>
          </a:r>
        </a:p>
      </dgm:t>
    </dgm:pt>
    <dgm:pt modelId="{7C517837-5DA8-411F-A633-536BBE99758C}" type="parTrans" cxnId="{7E1958D5-BE9C-4712-AC32-CB62E5AB872C}">
      <dgm:prSet/>
      <dgm:spPr/>
      <dgm:t>
        <a:bodyPr/>
        <a:lstStyle/>
        <a:p>
          <a:endParaRPr lang="nl-NL"/>
        </a:p>
      </dgm:t>
    </dgm:pt>
    <dgm:pt modelId="{DC95E15C-B37C-4CC3-9CD8-32969AB2256B}" type="sibTrans" cxnId="{7E1958D5-BE9C-4712-AC32-CB62E5AB872C}">
      <dgm:prSet/>
      <dgm:spPr/>
      <dgm:t>
        <a:bodyPr/>
        <a:lstStyle/>
        <a:p>
          <a:endParaRPr lang="nl-NL"/>
        </a:p>
      </dgm:t>
    </dgm:pt>
    <dgm:pt modelId="{0E1529C0-BA4E-4B27-91DD-B8E9EEBE9FBA}">
      <dgm:prSet/>
      <dgm:spPr/>
      <dgm:t>
        <a:bodyPr/>
        <a:lstStyle/>
        <a:p>
          <a:r>
            <a:rPr lang="en-US" dirty="0"/>
            <a:t>Blindness or vision loss</a:t>
          </a:r>
          <a:endParaRPr lang="nl-NL" dirty="0"/>
        </a:p>
      </dgm:t>
    </dgm:pt>
    <dgm:pt modelId="{850698B3-3835-4790-B535-F36191FB30C2}" type="parTrans" cxnId="{DCBB2F07-E12A-497B-BE49-27D1E9FF9568}">
      <dgm:prSet/>
      <dgm:spPr/>
      <dgm:t>
        <a:bodyPr/>
        <a:lstStyle/>
        <a:p>
          <a:endParaRPr lang="nl-NL"/>
        </a:p>
      </dgm:t>
    </dgm:pt>
    <dgm:pt modelId="{6F3082AB-331E-42A7-A0D3-3ADB46AD80B8}" type="sibTrans" cxnId="{DCBB2F07-E12A-497B-BE49-27D1E9FF9568}">
      <dgm:prSet/>
      <dgm:spPr/>
      <dgm:t>
        <a:bodyPr/>
        <a:lstStyle/>
        <a:p>
          <a:endParaRPr lang="nl-NL"/>
        </a:p>
      </dgm:t>
    </dgm:pt>
    <dgm:pt modelId="{C0A51376-DF35-4BD0-BAC4-2F952B2A60EC}">
      <dgm:prSet/>
      <dgm:spPr/>
      <dgm:t>
        <a:bodyPr/>
        <a:lstStyle/>
        <a:p>
          <a:r>
            <a:rPr lang="en-US" dirty="0"/>
            <a:t>Decreased ability to read</a:t>
          </a:r>
          <a:endParaRPr lang="nl-NL" dirty="0"/>
        </a:p>
      </dgm:t>
    </dgm:pt>
    <dgm:pt modelId="{40FFE37E-8B6D-4907-A48C-DAC930EFD701}" type="parTrans" cxnId="{88B4B2B4-DF94-4D79-9EDC-A8BAA7C0FBCE}">
      <dgm:prSet/>
      <dgm:spPr/>
      <dgm:t>
        <a:bodyPr/>
        <a:lstStyle/>
        <a:p>
          <a:endParaRPr lang="nl-NL"/>
        </a:p>
      </dgm:t>
    </dgm:pt>
    <dgm:pt modelId="{FBAFD18A-F728-4421-B022-4BEC602B0BBF}" type="sibTrans" cxnId="{88B4B2B4-DF94-4D79-9EDC-A8BAA7C0FBCE}">
      <dgm:prSet/>
      <dgm:spPr/>
      <dgm:t>
        <a:bodyPr/>
        <a:lstStyle/>
        <a:p>
          <a:endParaRPr lang="nl-NL"/>
        </a:p>
      </dgm:t>
    </dgm:pt>
    <dgm:pt modelId="{4386AD97-70FB-4CF1-B2E3-03B01D0CF215}">
      <dgm:prSet/>
      <dgm:spPr/>
      <dgm:t>
        <a:bodyPr/>
        <a:lstStyle/>
        <a:p>
          <a:r>
            <a:rPr lang="en-US" dirty="0"/>
            <a:t>Decreased ability to navigate		</a:t>
          </a:r>
          <a:endParaRPr lang="nl-NL" dirty="0"/>
        </a:p>
      </dgm:t>
    </dgm:pt>
    <dgm:pt modelId="{64AAA9EE-3014-4C4E-BCCE-C7222434C5C0}" type="parTrans" cxnId="{EF0F59A6-402D-4F77-944B-3A398B191D31}">
      <dgm:prSet/>
      <dgm:spPr/>
      <dgm:t>
        <a:bodyPr/>
        <a:lstStyle/>
        <a:p>
          <a:endParaRPr lang="nl-NL"/>
        </a:p>
      </dgm:t>
    </dgm:pt>
    <dgm:pt modelId="{44A4F141-24F0-44C1-B918-0E6ED6D80FF2}" type="sibTrans" cxnId="{EF0F59A6-402D-4F77-944B-3A398B191D31}">
      <dgm:prSet/>
      <dgm:spPr/>
      <dgm:t>
        <a:bodyPr/>
        <a:lstStyle/>
        <a:p>
          <a:endParaRPr lang="nl-NL"/>
        </a:p>
      </dgm:t>
    </dgm:pt>
    <dgm:pt modelId="{B215EE14-7539-4AF5-AF51-7527D36E9EBE}">
      <dgm:prSet/>
      <dgm:spPr/>
      <dgm:t>
        <a:bodyPr/>
        <a:lstStyle/>
        <a:p>
          <a:r>
            <a:rPr lang="en-US" noProof="0" dirty="0"/>
            <a:t>Auditory</a:t>
          </a:r>
          <a:r>
            <a:rPr lang="nl-BE" dirty="0"/>
            <a:t> disabilities</a:t>
          </a:r>
          <a:endParaRPr lang="nl-NL" dirty="0"/>
        </a:p>
      </dgm:t>
    </dgm:pt>
    <dgm:pt modelId="{E110FC3F-A867-4A6E-95E0-7700C6ED719B}" type="parTrans" cxnId="{621E7006-9F86-45D1-A8AC-CEFF2B8D906C}">
      <dgm:prSet/>
      <dgm:spPr/>
      <dgm:t>
        <a:bodyPr/>
        <a:lstStyle/>
        <a:p>
          <a:endParaRPr lang="nl-NL"/>
        </a:p>
      </dgm:t>
    </dgm:pt>
    <dgm:pt modelId="{CD96F465-4DFD-4B37-B26B-A3B2A7F254A3}" type="sibTrans" cxnId="{621E7006-9F86-45D1-A8AC-CEFF2B8D906C}">
      <dgm:prSet/>
      <dgm:spPr/>
      <dgm:t>
        <a:bodyPr/>
        <a:lstStyle/>
        <a:p>
          <a:endParaRPr lang="nl-NL"/>
        </a:p>
      </dgm:t>
    </dgm:pt>
    <dgm:pt modelId="{C201F2DC-5C1A-4BC8-A5AE-2AB46029DDCA}">
      <dgm:prSet/>
      <dgm:spPr/>
      <dgm:t>
        <a:bodyPr/>
        <a:lstStyle/>
        <a:p>
          <a:r>
            <a:rPr lang="nl-BE" dirty="0"/>
            <a:t>Hearing </a:t>
          </a:r>
          <a:r>
            <a:rPr lang="en-US" noProof="0" dirty="0"/>
            <a:t>notifications</a:t>
          </a:r>
        </a:p>
      </dgm:t>
    </dgm:pt>
    <dgm:pt modelId="{4DD7B779-6C93-4EDC-B8A8-0A30F93A39CB}" type="parTrans" cxnId="{77195F95-4D21-4CFD-953C-A6C4277CDA28}">
      <dgm:prSet/>
      <dgm:spPr/>
      <dgm:t>
        <a:bodyPr/>
        <a:lstStyle/>
        <a:p>
          <a:endParaRPr lang="nl-NL"/>
        </a:p>
      </dgm:t>
    </dgm:pt>
    <dgm:pt modelId="{CE54F0CB-7B99-4395-A1C5-02248BD6886A}" type="sibTrans" cxnId="{77195F95-4D21-4CFD-953C-A6C4277CDA28}">
      <dgm:prSet/>
      <dgm:spPr/>
      <dgm:t>
        <a:bodyPr/>
        <a:lstStyle/>
        <a:p>
          <a:endParaRPr lang="nl-NL"/>
        </a:p>
      </dgm:t>
    </dgm:pt>
    <dgm:pt modelId="{39163DE4-14F4-4F95-97A9-4665C88F50DF}">
      <dgm:prSet/>
      <dgm:spPr/>
      <dgm:t>
        <a:bodyPr/>
        <a:lstStyle/>
        <a:p>
          <a:r>
            <a:rPr lang="en-US" noProof="0" dirty="0"/>
            <a:t>Following</a:t>
          </a:r>
          <a:r>
            <a:rPr lang="nl-BE" dirty="0"/>
            <a:t> </a:t>
          </a:r>
          <a:r>
            <a:rPr lang="en-US" noProof="0" dirty="0"/>
            <a:t>movies</a:t>
          </a:r>
          <a:r>
            <a:rPr lang="nl-BE" dirty="0"/>
            <a:t> without audio </a:t>
          </a:r>
          <a:r>
            <a:rPr lang="en-US" noProof="0" dirty="0"/>
            <a:t>description</a:t>
          </a:r>
          <a:r>
            <a:rPr lang="nl-BE" dirty="0"/>
            <a:t>.</a:t>
          </a:r>
          <a:endParaRPr lang="nl-NL" dirty="0"/>
        </a:p>
      </dgm:t>
    </dgm:pt>
    <dgm:pt modelId="{F412ED73-2F5C-45F3-88EC-AD44105F637C}" type="parTrans" cxnId="{E68659E7-C5E6-46EC-BE41-B1F43FD976A3}">
      <dgm:prSet/>
      <dgm:spPr/>
      <dgm:t>
        <a:bodyPr/>
        <a:lstStyle/>
        <a:p>
          <a:endParaRPr lang="nl-NL"/>
        </a:p>
      </dgm:t>
    </dgm:pt>
    <dgm:pt modelId="{9951AD4D-8928-4126-AA67-C6D785279DF6}" type="sibTrans" cxnId="{E68659E7-C5E6-46EC-BE41-B1F43FD976A3}">
      <dgm:prSet/>
      <dgm:spPr/>
      <dgm:t>
        <a:bodyPr/>
        <a:lstStyle/>
        <a:p>
          <a:endParaRPr lang="nl-NL"/>
        </a:p>
      </dgm:t>
    </dgm:pt>
    <dgm:pt modelId="{59313F75-8C71-427C-A82F-BEB8448802E1}">
      <dgm:prSet/>
      <dgm:spPr/>
      <dgm:t>
        <a:bodyPr/>
        <a:lstStyle/>
        <a:p>
          <a:r>
            <a:rPr lang="en-US" noProof="0" dirty="0"/>
            <a:t>Motoric</a:t>
          </a:r>
          <a:r>
            <a:rPr lang="nl-BE" dirty="0"/>
            <a:t> disabilities</a:t>
          </a:r>
          <a:endParaRPr lang="nl-NL" dirty="0"/>
        </a:p>
      </dgm:t>
    </dgm:pt>
    <dgm:pt modelId="{440749F7-C8DD-4E59-B628-86AB326AB9B2}" type="parTrans" cxnId="{00C7542C-BC76-4B15-A735-D3AD977B11D0}">
      <dgm:prSet/>
      <dgm:spPr/>
      <dgm:t>
        <a:bodyPr/>
        <a:lstStyle/>
        <a:p>
          <a:endParaRPr lang="nl-NL"/>
        </a:p>
      </dgm:t>
    </dgm:pt>
    <dgm:pt modelId="{E9F73994-0FE0-4692-B345-46640091F0D2}" type="sibTrans" cxnId="{00C7542C-BC76-4B15-A735-D3AD977B11D0}">
      <dgm:prSet/>
      <dgm:spPr/>
      <dgm:t>
        <a:bodyPr/>
        <a:lstStyle/>
        <a:p>
          <a:endParaRPr lang="nl-NL"/>
        </a:p>
      </dgm:t>
    </dgm:pt>
    <dgm:pt modelId="{18BA3232-98A0-44FA-A75D-23B5633E0301}">
      <dgm:prSet/>
      <dgm:spPr/>
      <dgm:t>
        <a:bodyPr/>
        <a:lstStyle/>
        <a:p>
          <a:r>
            <a:rPr lang="nl-BE" dirty="0"/>
            <a:t>Controlling smartphone or pc.</a:t>
          </a:r>
          <a:endParaRPr lang="nl-NL" dirty="0"/>
        </a:p>
      </dgm:t>
    </dgm:pt>
    <dgm:pt modelId="{796D9B1E-6608-40B4-B31D-23ACF9A9718C}" type="parTrans" cxnId="{71919A52-D273-4003-A35A-E7689F9BAB77}">
      <dgm:prSet/>
      <dgm:spPr/>
      <dgm:t>
        <a:bodyPr/>
        <a:lstStyle/>
        <a:p>
          <a:endParaRPr lang="nl-NL"/>
        </a:p>
      </dgm:t>
    </dgm:pt>
    <dgm:pt modelId="{2DD06296-E01A-4268-9CC4-EBEA08F74BDA}" type="sibTrans" cxnId="{71919A52-D273-4003-A35A-E7689F9BAB77}">
      <dgm:prSet/>
      <dgm:spPr/>
      <dgm:t>
        <a:bodyPr/>
        <a:lstStyle/>
        <a:p>
          <a:endParaRPr lang="nl-NL"/>
        </a:p>
      </dgm:t>
    </dgm:pt>
    <dgm:pt modelId="{AA5A58AD-3CD1-4E08-AC57-FC86B7412592}" type="pres">
      <dgm:prSet presAssocID="{F8391CBE-A292-4056-95ED-E0DC42DA2926}" presName="Name0" presStyleCnt="0">
        <dgm:presLayoutVars>
          <dgm:dir/>
          <dgm:animLvl val="lvl"/>
          <dgm:resizeHandles val="exact"/>
        </dgm:presLayoutVars>
      </dgm:prSet>
      <dgm:spPr/>
    </dgm:pt>
    <dgm:pt modelId="{3025CF93-BE3B-4E0E-9CD2-F433C9294379}" type="pres">
      <dgm:prSet presAssocID="{AA66A726-A03C-4826-A4BD-69E0B80CCAF8}" presName="linNode" presStyleCnt="0"/>
      <dgm:spPr/>
    </dgm:pt>
    <dgm:pt modelId="{9C2F88F5-F8BB-4344-80FC-AEEF22365A34}" type="pres">
      <dgm:prSet presAssocID="{AA66A726-A03C-4826-A4BD-69E0B80CCAF8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8613873D-7C6D-4990-B965-59A5CA37DA79}" type="pres">
      <dgm:prSet presAssocID="{AA66A726-A03C-4826-A4BD-69E0B80CCAF8}" presName="descendantText" presStyleLbl="alignAccFollowNode1" presStyleIdx="0" presStyleCnt="5">
        <dgm:presLayoutVars>
          <dgm:bulletEnabled val="1"/>
        </dgm:presLayoutVars>
      </dgm:prSet>
      <dgm:spPr/>
    </dgm:pt>
    <dgm:pt modelId="{6C69403C-5320-4C3B-ACAD-DBD8BFD56B30}" type="pres">
      <dgm:prSet presAssocID="{486692AF-6143-43C4-A1BF-73CFED405BFB}" presName="sp" presStyleCnt="0"/>
      <dgm:spPr/>
    </dgm:pt>
    <dgm:pt modelId="{B90ACA3B-4D49-415B-9EAE-F1ADCA8550CB}" type="pres">
      <dgm:prSet presAssocID="{CD1B33EA-6508-4501-ACC0-72FF8E83BDF2}" presName="linNode" presStyleCnt="0"/>
      <dgm:spPr/>
    </dgm:pt>
    <dgm:pt modelId="{80B69BF3-E907-4EE9-9228-8FEF679C87A5}" type="pres">
      <dgm:prSet presAssocID="{CD1B33EA-6508-4501-ACC0-72FF8E83BDF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3FDFEE9-2260-4AED-B415-D323104C80BB}" type="pres">
      <dgm:prSet presAssocID="{CD1B33EA-6508-4501-ACC0-72FF8E83BDF2}" presName="descendantText" presStyleLbl="alignAccFollowNode1" presStyleIdx="1" presStyleCnt="5">
        <dgm:presLayoutVars>
          <dgm:bulletEnabled val="1"/>
        </dgm:presLayoutVars>
      </dgm:prSet>
      <dgm:spPr/>
    </dgm:pt>
    <dgm:pt modelId="{8F53E79B-4591-46CC-A567-C10B194E2615}" type="pres">
      <dgm:prSet presAssocID="{D81BA9F1-7814-4D7B-9A74-DE51718F0C46}" presName="sp" presStyleCnt="0"/>
      <dgm:spPr/>
    </dgm:pt>
    <dgm:pt modelId="{0BC97A34-E317-4B74-AC35-B40AB825A6F6}" type="pres">
      <dgm:prSet presAssocID="{0E1529C0-BA4E-4B27-91DD-B8E9EEBE9FBA}" presName="linNode" presStyleCnt="0"/>
      <dgm:spPr/>
    </dgm:pt>
    <dgm:pt modelId="{8A0ADA83-C409-4AA4-90C0-1333DE776A83}" type="pres">
      <dgm:prSet presAssocID="{0E1529C0-BA4E-4B27-91DD-B8E9EEBE9FB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AC1EC053-4B53-4BF4-AFEA-235F3F9BEAA6}" type="pres">
      <dgm:prSet presAssocID="{0E1529C0-BA4E-4B27-91DD-B8E9EEBE9FBA}" presName="descendantText" presStyleLbl="alignAccFollowNode1" presStyleIdx="2" presStyleCnt="5">
        <dgm:presLayoutVars>
          <dgm:bulletEnabled val="1"/>
        </dgm:presLayoutVars>
      </dgm:prSet>
      <dgm:spPr/>
    </dgm:pt>
    <dgm:pt modelId="{21D972CA-DE40-4EA9-B94A-43D1062FD4B2}" type="pres">
      <dgm:prSet presAssocID="{6F3082AB-331E-42A7-A0D3-3ADB46AD80B8}" presName="sp" presStyleCnt="0"/>
      <dgm:spPr/>
    </dgm:pt>
    <dgm:pt modelId="{268F8F5B-3E11-47DC-A3DC-0CF43468DBB8}" type="pres">
      <dgm:prSet presAssocID="{B215EE14-7539-4AF5-AF51-7527D36E9EBE}" presName="linNode" presStyleCnt="0"/>
      <dgm:spPr/>
    </dgm:pt>
    <dgm:pt modelId="{9CD31A3B-3AA5-4832-B4E6-243E532FE3F1}" type="pres">
      <dgm:prSet presAssocID="{B215EE14-7539-4AF5-AF51-7527D36E9EBE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80CF45B-84CB-4CDB-BE30-A823D04A3DF3}" type="pres">
      <dgm:prSet presAssocID="{B215EE14-7539-4AF5-AF51-7527D36E9EBE}" presName="descendantText" presStyleLbl="alignAccFollowNode1" presStyleIdx="3" presStyleCnt="5">
        <dgm:presLayoutVars>
          <dgm:bulletEnabled val="1"/>
        </dgm:presLayoutVars>
      </dgm:prSet>
      <dgm:spPr/>
    </dgm:pt>
    <dgm:pt modelId="{18583670-F9FA-4826-9145-9E2E56A88CBF}" type="pres">
      <dgm:prSet presAssocID="{CD96F465-4DFD-4B37-B26B-A3B2A7F254A3}" presName="sp" presStyleCnt="0"/>
      <dgm:spPr/>
    </dgm:pt>
    <dgm:pt modelId="{047FF182-56B6-4379-9241-F9ECEBE65A01}" type="pres">
      <dgm:prSet presAssocID="{59313F75-8C71-427C-A82F-BEB8448802E1}" presName="linNode" presStyleCnt="0"/>
      <dgm:spPr/>
    </dgm:pt>
    <dgm:pt modelId="{BF77F213-F67E-4831-9963-AC8D2D0A7E21}" type="pres">
      <dgm:prSet presAssocID="{59313F75-8C71-427C-A82F-BEB8448802E1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A79672CC-29C9-4263-BA1B-A4AC5F9013CE}" type="pres">
      <dgm:prSet presAssocID="{59313F75-8C71-427C-A82F-BEB8448802E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21E7006-9F86-45D1-A8AC-CEFF2B8D906C}" srcId="{F8391CBE-A292-4056-95ED-E0DC42DA2926}" destId="{B215EE14-7539-4AF5-AF51-7527D36E9EBE}" srcOrd="3" destOrd="0" parTransId="{E110FC3F-A867-4A6E-95E0-7700C6ED719B}" sibTransId="{CD96F465-4DFD-4B37-B26B-A3B2A7F254A3}"/>
    <dgm:cxn modelId="{DCBB2F07-E12A-497B-BE49-27D1E9FF9568}" srcId="{F8391CBE-A292-4056-95ED-E0DC42DA2926}" destId="{0E1529C0-BA4E-4B27-91DD-B8E9EEBE9FBA}" srcOrd="2" destOrd="0" parTransId="{850698B3-3835-4790-B535-F36191FB30C2}" sibTransId="{6F3082AB-331E-42A7-A0D3-3ADB46AD80B8}"/>
    <dgm:cxn modelId="{F4CFEE15-00F1-4A5D-B778-A21E6B8766C3}" type="presOf" srcId="{CD1B33EA-6508-4501-ACC0-72FF8E83BDF2}" destId="{80B69BF3-E907-4EE9-9228-8FEF679C87A5}" srcOrd="0" destOrd="0" presId="urn:microsoft.com/office/officeart/2005/8/layout/vList5"/>
    <dgm:cxn modelId="{2DE81C1F-6E7C-4231-A309-ABB24FFE2F42}" type="presOf" srcId="{C201F2DC-5C1A-4BC8-A5AE-2AB46029DDCA}" destId="{380CF45B-84CB-4CDB-BE30-A823D04A3DF3}" srcOrd="0" destOrd="0" presId="urn:microsoft.com/office/officeart/2005/8/layout/vList5"/>
    <dgm:cxn modelId="{A8964826-1CD8-4EA2-AC2F-74E0DA108BCD}" type="presOf" srcId="{AA66A726-A03C-4826-A4BD-69E0B80CCAF8}" destId="{9C2F88F5-F8BB-4344-80FC-AEEF22365A34}" srcOrd="0" destOrd="0" presId="urn:microsoft.com/office/officeart/2005/8/layout/vList5"/>
    <dgm:cxn modelId="{FAABCD26-8F42-4812-9A2C-FC6701556461}" type="presOf" srcId="{39163DE4-14F4-4F95-97A9-4665C88F50DF}" destId="{380CF45B-84CB-4CDB-BE30-A823D04A3DF3}" srcOrd="0" destOrd="1" presId="urn:microsoft.com/office/officeart/2005/8/layout/vList5"/>
    <dgm:cxn modelId="{00C7542C-BC76-4B15-A735-D3AD977B11D0}" srcId="{F8391CBE-A292-4056-95ED-E0DC42DA2926}" destId="{59313F75-8C71-427C-A82F-BEB8448802E1}" srcOrd="4" destOrd="0" parTransId="{440749F7-C8DD-4E59-B628-86AB326AB9B2}" sibTransId="{E9F73994-0FE0-4692-B345-46640091F0D2}"/>
    <dgm:cxn modelId="{D561A045-1546-4DBF-865F-47F3053F225C}" srcId="{AA66A726-A03C-4826-A4BD-69E0B80CCAF8}" destId="{80932D04-3E03-484C-93A6-22E354375D4D}" srcOrd="0" destOrd="0" parTransId="{58D784F6-E40A-4C60-BEC8-8C33335B4251}" sibTransId="{F59DCE4F-EEB9-4718-9685-8FC5212C2661}"/>
    <dgm:cxn modelId="{E57E616D-570B-4751-9483-FC3EAB3CEE76}" type="presOf" srcId="{80932D04-3E03-484C-93A6-22E354375D4D}" destId="{8613873D-7C6D-4990-B965-59A5CA37DA79}" srcOrd="0" destOrd="0" presId="urn:microsoft.com/office/officeart/2005/8/layout/vList5"/>
    <dgm:cxn modelId="{10E3BD6E-547D-42F7-88B5-6854E574EDAE}" type="presOf" srcId="{C0A51376-DF35-4BD0-BAC4-2F952B2A60EC}" destId="{AC1EC053-4B53-4BF4-AFEA-235F3F9BEAA6}" srcOrd="0" destOrd="0" presId="urn:microsoft.com/office/officeart/2005/8/layout/vList5"/>
    <dgm:cxn modelId="{8FC8BF6F-FD75-44E3-9E33-5EDCE5B15C55}" type="presOf" srcId="{0E1529C0-BA4E-4B27-91DD-B8E9EEBE9FBA}" destId="{8A0ADA83-C409-4AA4-90C0-1333DE776A83}" srcOrd="0" destOrd="0" presId="urn:microsoft.com/office/officeart/2005/8/layout/vList5"/>
    <dgm:cxn modelId="{71919A52-D273-4003-A35A-E7689F9BAB77}" srcId="{59313F75-8C71-427C-A82F-BEB8448802E1}" destId="{18BA3232-98A0-44FA-A75D-23B5633E0301}" srcOrd="0" destOrd="0" parTransId="{796D9B1E-6608-40B4-B31D-23ACF9A9718C}" sibTransId="{2DD06296-E01A-4268-9CC4-EBEA08F74BDA}"/>
    <dgm:cxn modelId="{A22F4D94-6AEB-4596-8AA7-2CA347C29560}" type="presOf" srcId="{18BA3232-98A0-44FA-A75D-23B5633E0301}" destId="{A79672CC-29C9-4263-BA1B-A4AC5F9013CE}" srcOrd="0" destOrd="0" presId="urn:microsoft.com/office/officeart/2005/8/layout/vList5"/>
    <dgm:cxn modelId="{77195F95-4D21-4CFD-953C-A6C4277CDA28}" srcId="{B215EE14-7539-4AF5-AF51-7527D36E9EBE}" destId="{C201F2DC-5C1A-4BC8-A5AE-2AB46029DDCA}" srcOrd="0" destOrd="0" parTransId="{4DD7B779-6C93-4EDC-B8A8-0A30F93A39CB}" sibTransId="{CE54F0CB-7B99-4395-A1C5-02248BD6886A}"/>
    <dgm:cxn modelId="{A2CCCFA2-7966-4E2A-9CEA-6C66D661C5D3}" srcId="{F8391CBE-A292-4056-95ED-E0DC42DA2926}" destId="{AA66A726-A03C-4826-A4BD-69E0B80CCAF8}" srcOrd="0" destOrd="0" parTransId="{2866B4B4-8F1E-4406-9EBB-9331C4970F93}" sibTransId="{486692AF-6143-43C4-A1BF-73CFED405BFB}"/>
    <dgm:cxn modelId="{EF0F59A6-402D-4F77-944B-3A398B191D31}" srcId="{0E1529C0-BA4E-4B27-91DD-B8E9EEBE9FBA}" destId="{4386AD97-70FB-4CF1-B2E3-03B01D0CF215}" srcOrd="1" destOrd="0" parTransId="{64AAA9EE-3014-4C4E-BCCE-C7222434C5C0}" sibTransId="{44A4F141-24F0-44C1-B918-0E6ED6D80FF2}"/>
    <dgm:cxn modelId="{6A0C8DA6-2DA9-44FF-81A3-D4BDC5FE97F5}" srcId="{CD1B33EA-6508-4501-ACC0-72FF8E83BDF2}" destId="{B504E5C5-429F-4F45-A673-31FE97FBEAD1}" srcOrd="0" destOrd="0" parTransId="{41FF99DE-41CA-4327-9750-8B0727463611}" sibTransId="{38062D57-9AFA-49B0-8E1D-1FBEE2230074}"/>
    <dgm:cxn modelId="{88B4B2B4-DF94-4D79-9EDC-A8BAA7C0FBCE}" srcId="{0E1529C0-BA4E-4B27-91DD-B8E9EEBE9FBA}" destId="{C0A51376-DF35-4BD0-BAC4-2F952B2A60EC}" srcOrd="0" destOrd="0" parTransId="{40FFE37E-8B6D-4907-A48C-DAC930EFD701}" sibTransId="{FBAFD18A-F728-4421-B022-4BEC602B0BBF}"/>
    <dgm:cxn modelId="{545331BF-8D5E-4AF3-9CAE-DFD21E4ED312}" type="presOf" srcId="{4386AD97-70FB-4CF1-B2E3-03B01D0CF215}" destId="{AC1EC053-4B53-4BF4-AFEA-235F3F9BEAA6}" srcOrd="0" destOrd="1" presId="urn:microsoft.com/office/officeart/2005/8/layout/vList5"/>
    <dgm:cxn modelId="{C33F9FC2-20EB-4AF0-9F70-E24E8FBF6E1D}" type="presOf" srcId="{B215EE14-7539-4AF5-AF51-7527D36E9EBE}" destId="{9CD31A3B-3AA5-4832-B4E6-243E532FE3F1}" srcOrd="0" destOrd="0" presId="urn:microsoft.com/office/officeart/2005/8/layout/vList5"/>
    <dgm:cxn modelId="{34A086C4-6BF0-4E2B-B6BF-AFDFBCE44803}" type="presOf" srcId="{F8391CBE-A292-4056-95ED-E0DC42DA2926}" destId="{AA5A58AD-3CD1-4E08-AC57-FC86B7412592}" srcOrd="0" destOrd="0" presId="urn:microsoft.com/office/officeart/2005/8/layout/vList5"/>
    <dgm:cxn modelId="{B46927CF-B2D5-4A90-858E-237028145183}" type="presOf" srcId="{59313F75-8C71-427C-A82F-BEB8448802E1}" destId="{BF77F213-F67E-4831-9963-AC8D2D0A7E21}" srcOrd="0" destOrd="0" presId="urn:microsoft.com/office/officeart/2005/8/layout/vList5"/>
    <dgm:cxn modelId="{47AEB5CF-CBA2-47D4-971C-D71B537D1ACF}" type="presOf" srcId="{93EC2246-5D62-4F64-B774-E76E72F01654}" destId="{93FDFEE9-2260-4AED-B415-D323104C80BB}" srcOrd="0" destOrd="1" presId="urn:microsoft.com/office/officeart/2005/8/layout/vList5"/>
    <dgm:cxn modelId="{CC8409D2-C87F-4DC9-AD14-674CC2B0EF80}" type="presOf" srcId="{1AC3BA65-FFD4-4CE3-99BB-3E1930B93E0E}" destId="{8613873D-7C6D-4990-B965-59A5CA37DA79}" srcOrd="0" destOrd="1" presId="urn:microsoft.com/office/officeart/2005/8/layout/vList5"/>
    <dgm:cxn modelId="{7E1958D5-BE9C-4712-AC32-CB62E5AB872C}" srcId="{CD1B33EA-6508-4501-ACC0-72FF8E83BDF2}" destId="{93EC2246-5D62-4F64-B774-E76E72F01654}" srcOrd="1" destOrd="0" parTransId="{7C517837-5DA8-411F-A633-536BBE99758C}" sibTransId="{DC95E15C-B37C-4CC3-9CD8-32969AB2256B}"/>
    <dgm:cxn modelId="{15C2F5D6-74A3-41A5-A8AB-9DF0BE33E326}" srcId="{AA66A726-A03C-4826-A4BD-69E0B80CCAF8}" destId="{1AC3BA65-FFD4-4CE3-99BB-3E1930B93E0E}" srcOrd="1" destOrd="0" parTransId="{CE9D5F4E-67DD-4D13-88A0-2FE8A75BA0E0}" sibTransId="{FD276279-D727-4057-BBAA-25C612836911}"/>
    <dgm:cxn modelId="{58B722D8-56C3-4A2B-B533-3DC22AF63B2E}" type="presOf" srcId="{B504E5C5-429F-4F45-A673-31FE97FBEAD1}" destId="{93FDFEE9-2260-4AED-B415-D323104C80BB}" srcOrd="0" destOrd="0" presId="urn:microsoft.com/office/officeart/2005/8/layout/vList5"/>
    <dgm:cxn modelId="{E68659E7-C5E6-46EC-BE41-B1F43FD976A3}" srcId="{B215EE14-7539-4AF5-AF51-7527D36E9EBE}" destId="{39163DE4-14F4-4F95-97A9-4665C88F50DF}" srcOrd="1" destOrd="0" parTransId="{F412ED73-2F5C-45F3-88EC-AD44105F637C}" sibTransId="{9951AD4D-8928-4126-AA67-C6D785279DF6}"/>
    <dgm:cxn modelId="{5A986AF8-9FE0-434A-A788-F73D687A5E28}" srcId="{F8391CBE-A292-4056-95ED-E0DC42DA2926}" destId="{CD1B33EA-6508-4501-ACC0-72FF8E83BDF2}" srcOrd="1" destOrd="0" parTransId="{C54A5DE1-D195-4318-90C8-DD22941411B1}" sibTransId="{D81BA9F1-7814-4D7B-9A74-DE51718F0C46}"/>
    <dgm:cxn modelId="{9748323E-686D-4BBC-A390-1619E09DD194}" type="presParOf" srcId="{AA5A58AD-3CD1-4E08-AC57-FC86B7412592}" destId="{3025CF93-BE3B-4E0E-9CD2-F433C9294379}" srcOrd="0" destOrd="0" presId="urn:microsoft.com/office/officeart/2005/8/layout/vList5"/>
    <dgm:cxn modelId="{CA310187-AC0C-4019-B648-F6938AE7ABF0}" type="presParOf" srcId="{3025CF93-BE3B-4E0E-9CD2-F433C9294379}" destId="{9C2F88F5-F8BB-4344-80FC-AEEF22365A34}" srcOrd="0" destOrd="0" presId="urn:microsoft.com/office/officeart/2005/8/layout/vList5"/>
    <dgm:cxn modelId="{0127F250-323D-4A39-AA75-2F5807E80C48}" type="presParOf" srcId="{3025CF93-BE3B-4E0E-9CD2-F433C9294379}" destId="{8613873D-7C6D-4990-B965-59A5CA37DA79}" srcOrd="1" destOrd="0" presId="urn:microsoft.com/office/officeart/2005/8/layout/vList5"/>
    <dgm:cxn modelId="{90FA9C77-CAB4-4E6E-A7B2-5296A1026BAC}" type="presParOf" srcId="{AA5A58AD-3CD1-4E08-AC57-FC86B7412592}" destId="{6C69403C-5320-4C3B-ACAD-DBD8BFD56B30}" srcOrd="1" destOrd="0" presId="urn:microsoft.com/office/officeart/2005/8/layout/vList5"/>
    <dgm:cxn modelId="{C3E11973-4446-4C8D-92E2-08DAE146DEED}" type="presParOf" srcId="{AA5A58AD-3CD1-4E08-AC57-FC86B7412592}" destId="{B90ACA3B-4D49-415B-9EAE-F1ADCA8550CB}" srcOrd="2" destOrd="0" presId="urn:microsoft.com/office/officeart/2005/8/layout/vList5"/>
    <dgm:cxn modelId="{13AB05E9-A515-4778-832D-AF7498032681}" type="presParOf" srcId="{B90ACA3B-4D49-415B-9EAE-F1ADCA8550CB}" destId="{80B69BF3-E907-4EE9-9228-8FEF679C87A5}" srcOrd="0" destOrd="0" presId="urn:microsoft.com/office/officeart/2005/8/layout/vList5"/>
    <dgm:cxn modelId="{329F8E9F-B5F3-477C-B454-528223226CF8}" type="presParOf" srcId="{B90ACA3B-4D49-415B-9EAE-F1ADCA8550CB}" destId="{93FDFEE9-2260-4AED-B415-D323104C80BB}" srcOrd="1" destOrd="0" presId="urn:microsoft.com/office/officeart/2005/8/layout/vList5"/>
    <dgm:cxn modelId="{DC1B31EE-B124-43B0-8327-C961794D838B}" type="presParOf" srcId="{AA5A58AD-3CD1-4E08-AC57-FC86B7412592}" destId="{8F53E79B-4591-46CC-A567-C10B194E2615}" srcOrd="3" destOrd="0" presId="urn:microsoft.com/office/officeart/2005/8/layout/vList5"/>
    <dgm:cxn modelId="{5687F310-9266-447D-9E83-C49B5E5D7204}" type="presParOf" srcId="{AA5A58AD-3CD1-4E08-AC57-FC86B7412592}" destId="{0BC97A34-E317-4B74-AC35-B40AB825A6F6}" srcOrd="4" destOrd="0" presId="urn:microsoft.com/office/officeart/2005/8/layout/vList5"/>
    <dgm:cxn modelId="{97C4A1AA-F3FE-4FC8-A463-DAA5165FA0B1}" type="presParOf" srcId="{0BC97A34-E317-4B74-AC35-B40AB825A6F6}" destId="{8A0ADA83-C409-4AA4-90C0-1333DE776A83}" srcOrd="0" destOrd="0" presId="urn:microsoft.com/office/officeart/2005/8/layout/vList5"/>
    <dgm:cxn modelId="{ED3A37C1-DAFE-409D-9BB0-C083B853F0BA}" type="presParOf" srcId="{0BC97A34-E317-4B74-AC35-B40AB825A6F6}" destId="{AC1EC053-4B53-4BF4-AFEA-235F3F9BEAA6}" srcOrd="1" destOrd="0" presId="urn:microsoft.com/office/officeart/2005/8/layout/vList5"/>
    <dgm:cxn modelId="{6FBC7DCD-8010-4939-810D-8967B01FC8F4}" type="presParOf" srcId="{AA5A58AD-3CD1-4E08-AC57-FC86B7412592}" destId="{21D972CA-DE40-4EA9-B94A-43D1062FD4B2}" srcOrd="5" destOrd="0" presId="urn:microsoft.com/office/officeart/2005/8/layout/vList5"/>
    <dgm:cxn modelId="{22E00521-FBD5-41E4-AE33-6A979F9D785A}" type="presParOf" srcId="{AA5A58AD-3CD1-4E08-AC57-FC86B7412592}" destId="{268F8F5B-3E11-47DC-A3DC-0CF43468DBB8}" srcOrd="6" destOrd="0" presId="urn:microsoft.com/office/officeart/2005/8/layout/vList5"/>
    <dgm:cxn modelId="{D9FC558E-C387-4F71-9888-8ABD09A45107}" type="presParOf" srcId="{268F8F5B-3E11-47DC-A3DC-0CF43468DBB8}" destId="{9CD31A3B-3AA5-4832-B4E6-243E532FE3F1}" srcOrd="0" destOrd="0" presId="urn:microsoft.com/office/officeart/2005/8/layout/vList5"/>
    <dgm:cxn modelId="{2D8BC460-678C-48ED-84B0-AE83A969ACDB}" type="presParOf" srcId="{268F8F5B-3E11-47DC-A3DC-0CF43468DBB8}" destId="{380CF45B-84CB-4CDB-BE30-A823D04A3DF3}" srcOrd="1" destOrd="0" presId="urn:microsoft.com/office/officeart/2005/8/layout/vList5"/>
    <dgm:cxn modelId="{464518BB-7B87-458E-AD62-8FB1A840C2F0}" type="presParOf" srcId="{AA5A58AD-3CD1-4E08-AC57-FC86B7412592}" destId="{18583670-F9FA-4826-9145-9E2E56A88CBF}" srcOrd="7" destOrd="0" presId="urn:microsoft.com/office/officeart/2005/8/layout/vList5"/>
    <dgm:cxn modelId="{66EE2924-BE7C-4BC8-9522-D6F5C329AF35}" type="presParOf" srcId="{AA5A58AD-3CD1-4E08-AC57-FC86B7412592}" destId="{047FF182-56B6-4379-9241-F9ECEBE65A01}" srcOrd="8" destOrd="0" presId="urn:microsoft.com/office/officeart/2005/8/layout/vList5"/>
    <dgm:cxn modelId="{18D49332-52CE-4AB0-994E-A1003E8E7968}" type="presParOf" srcId="{047FF182-56B6-4379-9241-F9ECEBE65A01}" destId="{BF77F213-F67E-4831-9963-AC8D2D0A7E21}" srcOrd="0" destOrd="0" presId="urn:microsoft.com/office/officeart/2005/8/layout/vList5"/>
    <dgm:cxn modelId="{46B46DBA-765B-4E6F-B00A-74D88DBAF153}" type="presParOf" srcId="{047FF182-56B6-4379-9241-F9ECEBE65A01}" destId="{A79672CC-29C9-4263-BA1B-A4AC5F9013C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DF20CD-574B-4201-9725-E5F5B9ED79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75A459-9EC3-477E-BF3A-61670F5F56B2}">
      <dgm:prSet/>
      <dgm:spPr/>
      <dgm:t>
        <a:bodyPr/>
        <a:lstStyle/>
        <a:p>
          <a:r>
            <a:rPr lang="nl-BE" dirty="0"/>
            <a:t>Reading </a:t>
          </a:r>
          <a:r>
            <a:rPr lang="en-US" noProof="0" dirty="0"/>
            <a:t>Difficulties</a:t>
          </a:r>
        </a:p>
      </dgm:t>
    </dgm:pt>
    <dgm:pt modelId="{09C7EA4A-FBB5-4257-93F3-F7896511FE72}" type="parTrans" cxnId="{88F3183C-E290-4216-B51C-593C1E609E65}">
      <dgm:prSet/>
      <dgm:spPr/>
      <dgm:t>
        <a:bodyPr/>
        <a:lstStyle/>
        <a:p>
          <a:endParaRPr lang="en-US"/>
        </a:p>
      </dgm:t>
    </dgm:pt>
    <dgm:pt modelId="{8EBCE855-904F-4606-863D-56A0596F67C6}" type="sibTrans" cxnId="{88F3183C-E290-4216-B51C-593C1E609E65}">
      <dgm:prSet/>
      <dgm:spPr/>
      <dgm:t>
        <a:bodyPr/>
        <a:lstStyle/>
        <a:p>
          <a:endParaRPr lang="en-US"/>
        </a:p>
      </dgm:t>
    </dgm:pt>
    <dgm:pt modelId="{5510AA4B-FB74-4D98-85A3-C1A72D77F12E}">
      <dgm:prSet/>
      <dgm:spPr/>
      <dgm:t>
        <a:bodyPr/>
        <a:lstStyle/>
        <a:p>
          <a:r>
            <a:rPr lang="nl-BE" dirty="0"/>
            <a:t>Complete word-blind</a:t>
          </a:r>
          <a:endParaRPr lang="en-US" dirty="0"/>
        </a:p>
      </dgm:t>
    </dgm:pt>
    <dgm:pt modelId="{CD4FF9B6-8868-4930-9853-21DB0DCEC573}" type="parTrans" cxnId="{39D66D44-4E73-4F64-9D0F-2837E9B76799}">
      <dgm:prSet/>
      <dgm:spPr/>
      <dgm:t>
        <a:bodyPr/>
        <a:lstStyle/>
        <a:p>
          <a:endParaRPr lang="en-US"/>
        </a:p>
      </dgm:t>
    </dgm:pt>
    <dgm:pt modelId="{9A71496B-CAC7-4857-839F-124CFFE976D6}" type="sibTrans" cxnId="{39D66D44-4E73-4F64-9D0F-2837E9B76799}">
      <dgm:prSet/>
      <dgm:spPr/>
      <dgm:t>
        <a:bodyPr/>
        <a:lstStyle/>
        <a:p>
          <a:endParaRPr lang="en-US"/>
        </a:p>
      </dgm:t>
    </dgm:pt>
    <dgm:pt modelId="{5C2C047C-DAAC-48DA-9221-87FADC6CC0E5}">
      <dgm:prSet/>
      <dgm:spPr/>
      <dgm:t>
        <a:bodyPr/>
        <a:lstStyle/>
        <a:p>
          <a:r>
            <a:rPr lang="nl-BE" dirty="0"/>
            <a:t>Confirmation</a:t>
          </a:r>
          <a:endParaRPr lang="en-US" dirty="0"/>
        </a:p>
      </dgm:t>
    </dgm:pt>
    <dgm:pt modelId="{E1EF4E87-C619-489F-BB33-2D61A427996E}" type="parTrans" cxnId="{487799D9-48FC-4249-AF47-2545D968EE3A}">
      <dgm:prSet/>
      <dgm:spPr/>
      <dgm:t>
        <a:bodyPr/>
        <a:lstStyle/>
        <a:p>
          <a:endParaRPr lang="en-US"/>
        </a:p>
      </dgm:t>
    </dgm:pt>
    <dgm:pt modelId="{1D1C87A7-BE93-4AB9-9F93-B1B026329860}" type="sibTrans" cxnId="{487799D9-48FC-4249-AF47-2545D968EE3A}">
      <dgm:prSet/>
      <dgm:spPr/>
      <dgm:t>
        <a:bodyPr/>
        <a:lstStyle/>
        <a:p>
          <a:endParaRPr lang="en-US"/>
        </a:p>
      </dgm:t>
    </dgm:pt>
    <dgm:pt modelId="{58287A78-F6A8-4B04-8B8E-8E79BB5A153D}">
      <dgm:prSet/>
      <dgm:spPr/>
      <dgm:t>
        <a:bodyPr/>
        <a:lstStyle/>
        <a:p>
          <a:r>
            <a:rPr lang="en-US" noProof="0" dirty="0"/>
            <a:t>Dyslexia</a:t>
          </a:r>
        </a:p>
      </dgm:t>
    </dgm:pt>
    <dgm:pt modelId="{562074FF-DA62-474B-B5DF-F5C250BF6C29}" type="parTrans" cxnId="{64727249-D871-4791-92C6-27A1202CE578}">
      <dgm:prSet/>
      <dgm:spPr/>
      <dgm:t>
        <a:bodyPr/>
        <a:lstStyle/>
        <a:p>
          <a:endParaRPr lang="en-US"/>
        </a:p>
      </dgm:t>
    </dgm:pt>
    <dgm:pt modelId="{E93DB3D5-208F-4CBB-9159-96AB446D5527}" type="sibTrans" cxnId="{64727249-D871-4791-92C6-27A1202CE578}">
      <dgm:prSet/>
      <dgm:spPr/>
      <dgm:t>
        <a:bodyPr/>
        <a:lstStyle/>
        <a:p>
          <a:endParaRPr lang="en-US"/>
        </a:p>
      </dgm:t>
    </dgm:pt>
    <dgm:pt modelId="{A00325C4-1E88-4CB8-A794-FEE32EE3132D}" type="pres">
      <dgm:prSet presAssocID="{00DF20CD-574B-4201-9725-E5F5B9ED79E5}" presName="root" presStyleCnt="0">
        <dgm:presLayoutVars>
          <dgm:dir/>
          <dgm:resizeHandles val="exact"/>
        </dgm:presLayoutVars>
      </dgm:prSet>
      <dgm:spPr/>
    </dgm:pt>
    <dgm:pt modelId="{BB48087C-67AA-47D3-AFA7-CDD397CA723E}" type="pres">
      <dgm:prSet presAssocID="{8175A459-9EC3-477E-BF3A-61670F5F56B2}" presName="compNode" presStyleCnt="0"/>
      <dgm:spPr/>
    </dgm:pt>
    <dgm:pt modelId="{E05CF771-FF20-486B-8137-CE4095B6F785}" type="pres">
      <dgm:prSet presAssocID="{8175A459-9EC3-477E-BF3A-61670F5F56B2}" presName="bgRect" presStyleLbl="bgShp" presStyleIdx="0" presStyleCnt="4"/>
      <dgm:spPr/>
    </dgm:pt>
    <dgm:pt modelId="{080D9382-BA42-4B9E-BC52-9C867CE21C32}" type="pres">
      <dgm:prSet presAssocID="{8175A459-9EC3-477E-BF3A-61670F5F56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4F253B-8787-4477-AA09-51B419B7488B}" type="pres">
      <dgm:prSet presAssocID="{8175A459-9EC3-477E-BF3A-61670F5F56B2}" presName="spaceRect" presStyleCnt="0"/>
      <dgm:spPr/>
    </dgm:pt>
    <dgm:pt modelId="{8C3FCAD7-4316-4157-8D04-33D6736D8527}" type="pres">
      <dgm:prSet presAssocID="{8175A459-9EC3-477E-BF3A-61670F5F56B2}" presName="parTx" presStyleLbl="revTx" presStyleIdx="0" presStyleCnt="4">
        <dgm:presLayoutVars>
          <dgm:chMax val="0"/>
          <dgm:chPref val="0"/>
        </dgm:presLayoutVars>
      </dgm:prSet>
      <dgm:spPr/>
    </dgm:pt>
    <dgm:pt modelId="{FE9E5DF8-250F-46D5-9249-C8DE768FA98B}" type="pres">
      <dgm:prSet presAssocID="{8EBCE855-904F-4606-863D-56A0596F67C6}" presName="sibTrans" presStyleCnt="0"/>
      <dgm:spPr/>
    </dgm:pt>
    <dgm:pt modelId="{2E379B5B-11BB-4937-B2D2-304EA09DAC73}" type="pres">
      <dgm:prSet presAssocID="{5510AA4B-FB74-4D98-85A3-C1A72D77F12E}" presName="compNode" presStyleCnt="0"/>
      <dgm:spPr/>
    </dgm:pt>
    <dgm:pt modelId="{751EC5B1-F199-4865-9311-6D975A3FDFA8}" type="pres">
      <dgm:prSet presAssocID="{5510AA4B-FB74-4D98-85A3-C1A72D77F12E}" presName="bgRect" presStyleLbl="bgShp" presStyleIdx="1" presStyleCnt="4"/>
      <dgm:spPr/>
    </dgm:pt>
    <dgm:pt modelId="{98C7D593-07AE-4BAF-8E2C-9C27AF76CB0E}" type="pres">
      <dgm:prSet presAssocID="{5510AA4B-FB74-4D98-85A3-C1A72D77F12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223EE627-104C-4000-ABD9-80FC354915BE}" type="pres">
      <dgm:prSet presAssocID="{5510AA4B-FB74-4D98-85A3-C1A72D77F12E}" presName="spaceRect" presStyleCnt="0"/>
      <dgm:spPr/>
    </dgm:pt>
    <dgm:pt modelId="{734D6DE9-8B27-480C-986A-065C8F5B5F12}" type="pres">
      <dgm:prSet presAssocID="{5510AA4B-FB74-4D98-85A3-C1A72D77F12E}" presName="parTx" presStyleLbl="revTx" presStyleIdx="1" presStyleCnt="4">
        <dgm:presLayoutVars>
          <dgm:chMax val="0"/>
          <dgm:chPref val="0"/>
        </dgm:presLayoutVars>
      </dgm:prSet>
      <dgm:spPr/>
    </dgm:pt>
    <dgm:pt modelId="{A25D5378-DB2C-4514-B3CB-ADD1173F5248}" type="pres">
      <dgm:prSet presAssocID="{9A71496B-CAC7-4857-839F-124CFFE976D6}" presName="sibTrans" presStyleCnt="0"/>
      <dgm:spPr/>
    </dgm:pt>
    <dgm:pt modelId="{9CA2C121-8660-4E9A-8E32-0481DCB7B3DE}" type="pres">
      <dgm:prSet presAssocID="{5C2C047C-DAAC-48DA-9221-87FADC6CC0E5}" presName="compNode" presStyleCnt="0"/>
      <dgm:spPr/>
    </dgm:pt>
    <dgm:pt modelId="{C9AD43CD-8F3D-496C-93D7-0B65008CED94}" type="pres">
      <dgm:prSet presAssocID="{5C2C047C-DAAC-48DA-9221-87FADC6CC0E5}" presName="bgRect" presStyleLbl="bgShp" presStyleIdx="2" presStyleCnt="4"/>
      <dgm:spPr/>
    </dgm:pt>
    <dgm:pt modelId="{CE55E9C6-7595-4F7E-ACC3-DA864373A70D}" type="pres">
      <dgm:prSet presAssocID="{5C2C047C-DAAC-48DA-9221-87FADC6CC0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E0DA6FC-2257-4560-A1E8-DDFFCB2A7E65}" type="pres">
      <dgm:prSet presAssocID="{5C2C047C-DAAC-48DA-9221-87FADC6CC0E5}" presName="spaceRect" presStyleCnt="0"/>
      <dgm:spPr/>
    </dgm:pt>
    <dgm:pt modelId="{F444B49A-BC74-4C89-93B0-140EF30E7254}" type="pres">
      <dgm:prSet presAssocID="{5C2C047C-DAAC-48DA-9221-87FADC6CC0E5}" presName="parTx" presStyleLbl="revTx" presStyleIdx="2" presStyleCnt="4">
        <dgm:presLayoutVars>
          <dgm:chMax val="0"/>
          <dgm:chPref val="0"/>
        </dgm:presLayoutVars>
      </dgm:prSet>
      <dgm:spPr/>
    </dgm:pt>
    <dgm:pt modelId="{3497BA80-0B33-45F8-961B-343C1F377A89}" type="pres">
      <dgm:prSet presAssocID="{1D1C87A7-BE93-4AB9-9F93-B1B026329860}" presName="sibTrans" presStyleCnt="0"/>
      <dgm:spPr/>
    </dgm:pt>
    <dgm:pt modelId="{BB16D262-C7BD-4B74-B829-0E2872156EDF}" type="pres">
      <dgm:prSet presAssocID="{58287A78-F6A8-4B04-8B8E-8E79BB5A153D}" presName="compNode" presStyleCnt="0"/>
      <dgm:spPr/>
    </dgm:pt>
    <dgm:pt modelId="{4C8BCE4B-A700-4B1E-B79E-E0686A6D4722}" type="pres">
      <dgm:prSet presAssocID="{58287A78-F6A8-4B04-8B8E-8E79BB5A153D}" presName="bgRect" presStyleLbl="bgShp" presStyleIdx="3" presStyleCnt="4"/>
      <dgm:spPr/>
    </dgm:pt>
    <dgm:pt modelId="{01A48423-1E97-4D97-B216-B975371ABCA6}" type="pres">
      <dgm:prSet presAssocID="{58287A78-F6A8-4B04-8B8E-8E79BB5A15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0CEA5D0-4C53-4B52-A10D-BBF38059103B}" type="pres">
      <dgm:prSet presAssocID="{58287A78-F6A8-4B04-8B8E-8E79BB5A153D}" presName="spaceRect" presStyleCnt="0"/>
      <dgm:spPr/>
    </dgm:pt>
    <dgm:pt modelId="{62F83BBE-07C2-41F4-ABD0-7FE3348AB590}" type="pres">
      <dgm:prSet presAssocID="{58287A78-F6A8-4B04-8B8E-8E79BB5A153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CE79C25-BCB0-4441-9C03-8456F984870E}" type="presOf" srcId="{5510AA4B-FB74-4D98-85A3-C1A72D77F12E}" destId="{734D6DE9-8B27-480C-986A-065C8F5B5F12}" srcOrd="0" destOrd="0" presId="urn:microsoft.com/office/officeart/2018/2/layout/IconVerticalSolidList"/>
    <dgm:cxn modelId="{88F3183C-E290-4216-B51C-593C1E609E65}" srcId="{00DF20CD-574B-4201-9725-E5F5B9ED79E5}" destId="{8175A459-9EC3-477E-BF3A-61670F5F56B2}" srcOrd="0" destOrd="0" parTransId="{09C7EA4A-FBB5-4257-93F3-F7896511FE72}" sibTransId="{8EBCE855-904F-4606-863D-56A0596F67C6}"/>
    <dgm:cxn modelId="{39D66D44-4E73-4F64-9D0F-2837E9B76799}" srcId="{00DF20CD-574B-4201-9725-E5F5B9ED79E5}" destId="{5510AA4B-FB74-4D98-85A3-C1A72D77F12E}" srcOrd="1" destOrd="0" parTransId="{CD4FF9B6-8868-4930-9853-21DB0DCEC573}" sibTransId="{9A71496B-CAC7-4857-839F-124CFFE976D6}"/>
    <dgm:cxn modelId="{8FA93865-22AA-436B-A85E-131FE6861251}" type="presOf" srcId="{8175A459-9EC3-477E-BF3A-61670F5F56B2}" destId="{8C3FCAD7-4316-4157-8D04-33D6736D8527}" srcOrd="0" destOrd="0" presId="urn:microsoft.com/office/officeart/2018/2/layout/IconVerticalSolidList"/>
    <dgm:cxn modelId="{64727249-D871-4791-92C6-27A1202CE578}" srcId="{00DF20CD-574B-4201-9725-E5F5B9ED79E5}" destId="{58287A78-F6A8-4B04-8B8E-8E79BB5A153D}" srcOrd="3" destOrd="0" parTransId="{562074FF-DA62-474B-B5DF-F5C250BF6C29}" sibTransId="{E93DB3D5-208F-4CBB-9159-96AB446D5527}"/>
    <dgm:cxn modelId="{1BE30872-6A3F-448C-BDD8-EAE37A5B9FDE}" type="presOf" srcId="{5C2C047C-DAAC-48DA-9221-87FADC6CC0E5}" destId="{F444B49A-BC74-4C89-93B0-140EF30E7254}" srcOrd="0" destOrd="0" presId="urn:microsoft.com/office/officeart/2018/2/layout/IconVerticalSolidList"/>
    <dgm:cxn modelId="{A957A481-A09E-4CC4-9517-48F4CF12DB52}" type="presOf" srcId="{58287A78-F6A8-4B04-8B8E-8E79BB5A153D}" destId="{62F83BBE-07C2-41F4-ABD0-7FE3348AB590}" srcOrd="0" destOrd="0" presId="urn:microsoft.com/office/officeart/2018/2/layout/IconVerticalSolidList"/>
    <dgm:cxn modelId="{3E9B7F91-8BAD-4BBD-8D9D-BD0314B57287}" type="presOf" srcId="{00DF20CD-574B-4201-9725-E5F5B9ED79E5}" destId="{A00325C4-1E88-4CB8-A794-FEE32EE3132D}" srcOrd="0" destOrd="0" presId="urn:microsoft.com/office/officeart/2018/2/layout/IconVerticalSolidList"/>
    <dgm:cxn modelId="{487799D9-48FC-4249-AF47-2545D968EE3A}" srcId="{00DF20CD-574B-4201-9725-E5F5B9ED79E5}" destId="{5C2C047C-DAAC-48DA-9221-87FADC6CC0E5}" srcOrd="2" destOrd="0" parTransId="{E1EF4E87-C619-489F-BB33-2D61A427996E}" sibTransId="{1D1C87A7-BE93-4AB9-9F93-B1B026329860}"/>
    <dgm:cxn modelId="{2F393F24-B928-4A7D-A791-2054218D7B6A}" type="presParOf" srcId="{A00325C4-1E88-4CB8-A794-FEE32EE3132D}" destId="{BB48087C-67AA-47D3-AFA7-CDD397CA723E}" srcOrd="0" destOrd="0" presId="urn:microsoft.com/office/officeart/2018/2/layout/IconVerticalSolidList"/>
    <dgm:cxn modelId="{80B06445-D5B6-4CC0-B67C-C5265C95A3A6}" type="presParOf" srcId="{BB48087C-67AA-47D3-AFA7-CDD397CA723E}" destId="{E05CF771-FF20-486B-8137-CE4095B6F785}" srcOrd="0" destOrd="0" presId="urn:microsoft.com/office/officeart/2018/2/layout/IconVerticalSolidList"/>
    <dgm:cxn modelId="{2471F0D6-C17F-4201-8E23-6DA2CD71F224}" type="presParOf" srcId="{BB48087C-67AA-47D3-AFA7-CDD397CA723E}" destId="{080D9382-BA42-4B9E-BC52-9C867CE21C32}" srcOrd="1" destOrd="0" presId="urn:microsoft.com/office/officeart/2018/2/layout/IconVerticalSolidList"/>
    <dgm:cxn modelId="{B728AEC0-7780-4E8C-B80D-F3C65DD38F7C}" type="presParOf" srcId="{BB48087C-67AA-47D3-AFA7-CDD397CA723E}" destId="{684F253B-8787-4477-AA09-51B419B7488B}" srcOrd="2" destOrd="0" presId="urn:microsoft.com/office/officeart/2018/2/layout/IconVerticalSolidList"/>
    <dgm:cxn modelId="{697543DB-7A5A-4B32-B2F3-AE7E5BB31C7C}" type="presParOf" srcId="{BB48087C-67AA-47D3-AFA7-CDD397CA723E}" destId="{8C3FCAD7-4316-4157-8D04-33D6736D8527}" srcOrd="3" destOrd="0" presId="urn:microsoft.com/office/officeart/2018/2/layout/IconVerticalSolidList"/>
    <dgm:cxn modelId="{6AC72118-C313-4E44-ACDD-65BB637E7930}" type="presParOf" srcId="{A00325C4-1E88-4CB8-A794-FEE32EE3132D}" destId="{FE9E5DF8-250F-46D5-9249-C8DE768FA98B}" srcOrd="1" destOrd="0" presId="urn:microsoft.com/office/officeart/2018/2/layout/IconVerticalSolidList"/>
    <dgm:cxn modelId="{169EC6E4-06DC-4C06-8CAA-97488C59EBC2}" type="presParOf" srcId="{A00325C4-1E88-4CB8-A794-FEE32EE3132D}" destId="{2E379B5B-11BB-4937-B2D2-304EA09DAC73}" srcOrd="2" destOrd="0" presId="urn:microsoft.com/office/officeart/2018/2/layout/IconVerticalSolidList"/>
    <dgm:cxn modelId="{7072C416-6B39-410C-A854-3120AE3D8B33}" type="presParOf" srcId="{2E379B5B-11BB-4937-B2D2-304EA09DAC73}" destId="{751EC5B1-F199-4865-9311-6D975A3FDFA8}" srcOrd="0" destOrd="0" presId="urn:microsoft.com/office/officeart/2018/2/layout/IconVerticalSolidList"/>
    <dgm:cxn modelId="{1817B455-F2F8-4B20-AD6B-4C69F38E0822}" type="presParOf" srcId="{2E379B5B-11BB-4937-B2D2-304EA09DAC73}" destId="{98C7D593-07AE-4BAF-8E2C-9C27AF76CB0E}" srcOrd="1" destOrd="0" presId="urn:microsoft.com/office/officeart/2018/2/layout/IconVerticalSolidList"/>
    <dgm:cxn modelId="{436235FA-BA9E-4E7C-A19D-BA3C7C2954CB}" type="presParOf" srcId="{2E379B5B-11BB-4937-B2D2-304EA09DAC73}" destId="{223EE627-104C-4000-ABD9-80FC354915BE}" srcOrd="2" destOrd="0" presId="urn:microsoft.com/office/officeart/2018/2/layout/IconVerticalSolidList"/>
    <dgm:cxn modelId="{69450E3E-986A-4517-966B-7E6A4D862B28}" type="presParOf" srcId="{2E379B5B-11BB-4937-B2D2-304EA09DAC73}" destId="{734D6DE9-8B27-480C-986A-065C8F5B5F12}" srcOrd="3" destOrd="0" presId="urn:microsoft.com/office/officeart/2018/2/layout/IconVerticalSolidList"/>
    <dgm:cxn modelId="{BB558228-7A33-4A01-8B5A-27BBA180D1AC}" type="presParOf" srcId="{A00325C4-1E88-4CB8-A794-FEE32EE3132D}" destId="{A25D5378-DB2C-4514-B3CB-ADD1173F5248}" srcOrd="3" destOrd="0" presId="urn:microsoft.com/office/officeart/2018/2/layout/IconVerticalSolidList"/>
    <dgm:cxn modelId="{704D10EC-F38C-49A1-8136-E0B69BF08B3E}" type="presParOf" srcId="{A00325C4-1E88-4CB8-A794-FEE32EE3132D}" destId="{9CA2C121-8660-4E9A-8E32-0481DCB7B3DE}" srcOrd="4" destOrd="0" presId="urn:microsoft.com/office/officeart/2018/2/layout/IconVerticalSolidList"/>
    <dgm:cxn modelId="{A04C6267-8B27-4A65-ABD2-FE81C2D8E6CC}" type="presParOf" srcId="{9CA2C121-8660-4E9A-8E32-0481DCB7B3DE}" destId="{C9AD43CD-8F3D-496C-93D7-0B65008CED94}" srcOrd="0" destOrd="0" presId="urn:microsoft.com/office/officeart/2018/2/layout/IconVerticalSolidList"/>
    <dgm:cxn modelId="{5365823A-4202-4194-BD78-27B74A5039B2}" type="presParOf" srcId="{9CA2C121-8660-4E9A-8E32-0481DCB7B3DE}" destId="{CE55E9C6-7595-4F7E-ACC3-DA864373A70D}" srcOrd="1" destOrd="0" presId="urn:microsoft.com/office/officeart/2018/2/layout/IconVerticalSolidList"/>
    <dgm:cxn modelId="{8CF14931-7751-472F-8569-EF658010121E}" type="presParOf" srcId="{9CA2C121-8660-4E9A-8E32-0481DCB7B3DE}" destId="{2E0DA6FC-2257-4560-A1E8-DDFFCB2A7E65}" srcOrd="2" destOrd="0" presId="urn:microsoft.com/office/officeart/2018/2/layout/IconVerticalSolidList"/>
    <dgm:cxn modelId="{0B9DD3EC-4B5B-41DA-ADB5-ED1A5905FFCC}" type="presParOf" srcId="{9CA2C121-8660-4E9A-8E32-0481DCB7B3DE}" destId="{F444B49A-BC74-4C89-93B0-140EF30E7254}" srcOrd="3" destOrd="0" presId="urn:microsoft.com/office/officeart/2018/2/layout/IconVerticalSolidList"/>
    <dgm:cxn modelId="{A3BCF8F0-20DE-4345-9F76-41D2D8D7A0F2}" type="presParOf" srcId="{A00325C4-1E88-4CB8-A794-FEE32EE3132D}" destId="{3497BA80-0B33-45F8-961B-343C1F377A89}" srcOrd="5" destOrd="0" presId="urn:microsoft.com/office/officeart/2018/2/layout/IconVerticalSolidList"/>
    <dgm:cxn modelId="{38E41555-F8C2-462A-97D0-BEA549145197}" type="presParOf" srcId="{A00325C4-1E88-4CB8-A794-FEE32EE3132D}" destId="{BB16D262-C7BD-4B74-B829-0E2872156EDF}" srcOrd="6" destOrd="0" presId="urn:microsoft.com/office/officeart/2018/2/layout/IconVerticalSolidList"/>
    <dgm:cxn modelId="{CC1284A7-7A12-46D0-890C-2843B4A040D0}" type="presParOf" srcId="{BB16D262-C7BD-4B74-B829-0E2872156EDF}" destId="{4C8BCE4B-A700-4B1E-B79E-E0686A6D4722}" srcOrd="0" destOrd="0" presId="urn:microsoft.com/office/officeart/2018/2/layout/IconVerticalSolidList"/>
    <dgm:cxn modelId="{68B14810-42E2-4C01-B05D-A5663A2E387C}" type="presParOf" srcId="{BB16D262-C7BD-4B74-B829-0E2872156EDF}" destId="{01A48423-1E97-4D97-B216-B975371ABCA6}" srcOrd="1" destOrd="0" presId="urn:microsoft.com/office/officeart/2018/2/layout/IconVerticalSolidList"/>
    <dgm:cxn modelId="{A094CEB7-4B1E-42B0-BADD-ED6D5EFA7FE1}" type="presParOf" srcId="{BB16D262-C7BD-4B74-B829-0E2872156EDF}" destId="{C0CEA5D0-4C53-4B52-A10D-BBF38059103B}" srcOrd="2" destOrd="0" presId="urn:microsoft.com/office/officeart/2018/2/layout/IconVerticalSolidList"/>
    <dgm:cxn modelId="{D46D8535-F1F3-4E44-B4C5-30FFBCCCED76}" type="presParOf" srcId="{BB16D262-C7BD-4B74-B829-0E2872156EDF}" destId="{62F83BBE-07C2-41F4-ABD0-7FE3348AB5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78CE6D-BBB3-46E9-AFB0-EC57C48A56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279EA2-C7B7-437C-8F59-FC0CC138BE70}">
      <dgm:prSet/>
      <dgm:spPr/>
      <dgm:t>
        <a:bodyPr/>
        <a:lstStyle/>
        <a:p>
          <a:r>
            <a:rPr lang="en-US" noProof="0" dirty="0"/>
            <a:t>Saving</a:t>
          </a:r>
          <a:r>
            <a:rPr lang="nl-BE" dirty="0"/>
            <a:t> Information</a:t>
          </a:r>
          <a:endParaRPr lang="en-US" dirty="0"/>
        </a:p>
      </dgm:t>
    </dgm:pt>
    <dgm:pt modelId="{52F6CA85-6F12-4829-912E-D6B032BFFE9A}" type="parTrans" cxnId="{C112BF78-4502-4CF2-B38E-7275E170CE90}">
      <dgm:prSet/>
      <dgm:spPr/>
      <dgm:t>
        <a:bodyPr/>
        <a:lstStyle/>
        <a:p>
          <a:endParaRPr lang="en-US"/>
        </a:p>
      </dgm:t>
    </dgm:pt>
    <dgm:pt modelId="{19E6A0D6-749E-4D3D-B9AE-B4BB80EA8877}" type="sibTrans" cxnId="{C112BF78-4502-4CF2-B38E-7275E170CE90}">
      <dgm:prSet/>
      <dgm:spPr/>
      <dgm:t>
        <a:bodyPr/>
        <a:lstStyle/>
        <a:p>
          <a:endParaRPr lang="en-US"/>
        </a:p>
      </dgm:t>
    </dgm:pt>
    <dgm:pt modelId="{F1FC2BCC-E73F-401D-8DEE-EBB9B683B26D}">
      <dgm:prSet/>
      <dgm:spPr/>
      <dgm:t>
        <a:bodyPr/>
        <a:lstStyle/>
        <a:p>
          <a:r>
            <a:rPr lang="nl-BE" dirty="0"/>
            <a:t>Limit Data </a:t>
          </a:r>
          <a:r>
            <a:rPr lang="en-US" noProof="0" dirty="0"/>
            <a:t>Usage</a:t>
          </a:r>
        </a:p>
      </dgm:t>
    </dgm:pt>
    <dgm:pt modelId="{CECEFE40-2B23-40D0-B6A1-4078E3B2373C}" type="parTrans" cxnId="{62D6DB94-47D8-400C-A8B7-63C1E4C77A87}">
      <dgm:prSet/>
      <dgm:spPr/>
      <dgm:t>
        <a:bodyPr/>
        <a:lstStyle/>
        <a:p>
          <a:endParaRPr lang="en-US"/>
        </a:p>
      </dgm:t>
    </dgm:pt>
    <dgm:pt modelId="{DB7B6FDC-76C6-471B-A078-0E4DD795880E}" type="sibTrans" cxnId="{62D6DB94-47D8-400C-A8B7-63C1E4C77A87}">
      <dgm:prSet/>
      <dgm:spPr/>
      <dgm:t>
        <a:bodyPr/>
        <a:lstStyle/>
        <a:p>
          <a:endParaRPr lang="en-US"/>
        </a:p>
      </dgm:t>
    </dgm:pt>
    <dgm:pt modelId="{A23B7E88-A08C-4D56-A73E-14C814C61E53}" type="pres">
      <dgm:prSet presAssocID="{FD78CE6D-BBB3-46E9-AFB0-EC57C48A56FE}" presName="root" presStyleCnt="0">
        <dgm:presLayoutVars>
          <dgm:dir/>
          <dgm:resizeHandles val="exact"/>
        </dgm:presLayoutVars>
      </dgm:prSet>
      <dgm:spPr/>
    </dgm:pt>
    <dgm:pt modelId="{52564073-14D1-48CD-A1D5-3178B852FA45}" type="pres">
      <dgm:prSet presAssocID="{70279EA2-C7B7-437C-8F59-FC0CC138BE70}" presName="compNode" presStyleCnt="0"/>
      <dgm:spPr/>
    </dgm:pt>
    <dgm:pt modelId="{D0371E61-89A9-4215-9667-19C684A6988A}" type="pres">
      <dgm:prSet presAssocID="{70279EA2-C7B7-437C-8F59-FC0CC138BE70}" presName="bgRect" presStyleLbl="bgShp" presStyleIdx="0" presStyleCnt="2"/>
      <dgm:spPr/>
    </dgm:pt>
    <dgm:pt modelId="{FB07E5E1-A207-4AD9-A56D-259A646AC909}" type="pres">
      <dgm:prSet presAssocID="{70279EA2-C7B7-437C-8F59-FC0CC138BE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3087871-57E5-4498-9E6D-1CE7BB8095AF}" type="pres">
      <dgm:prSet presAssocID="{70279EA2-C7B7-437C-8F59-FC0CC138BE70}" presName="spaceRect" presStyleCnt="0"/>
      <dgm:spPr/>
    </dgm:pt>
    <dgm:pt modelId="{943D70CB-CBF2-49E0-9B7F-70A33F91F1BC}" type="pres">
      <dgm:prSet presAssocID="{70279EA2-C7B7-437C-8F59-FC0CC138BE70}" presName="parTx" presStyleLbl="revTx" presStyleIdx="0" presStyleCnt="2">
        <dgm:presLayoutVars>
          <dgm:chMax val="0"/>
          <dgm:chPref val="0"/>
        </dgm:presLayoutVars>
      </dgm:prSet>
      <dgm:spPr/>
    </dgm:pt>
    <dgm:pt modelId="{A7569B37-C0F0-4D7E-A427-E42AA011C5CC}" type="pres">
      <dgm:prSet presAssocID="{19E6A0D6-749E-4D3D-B9AE-B4BB80EA8877}" presName="sibTrans" presStyleCnt="0"/>
      <dgm:spPr/>
    </dgm:pt>
    <dgm:pt modelId="{71871685-EE50-4C58-856E-A7007AAEFFE7}" type="pres">
      <dgm:prSet presAssocID="{F1FC2BCC-E73F-401D-8DEE-EBB9B683B26D}" presName="compNode" presStyleCnt="0"/>
      <dgm:spPr/>
    </dgm:pt>
    <dgm:pt modelId="{84D313FE-2256-438B-98D3-4B4B55BF3147}" type="pres">
      <dgm:prSet presAssocID="{F1FC2BCC-E73F-401D-8DEE-EBB9B683B26D}" presName="bgRect" presStyleLbl="bgShp" presStyleIdx="1" presStyleCnt="2"/>
      <dgm:spPr/>
    </dgm:pt>
    <dgm:pt modelId="{00319A87-3CF6-4BAE-B449-FB21461DC59C}" type="pres">
      <dgm:prSet presAssocID="{F1FC2BCC-E73F-401D-8DEE-EBB9B683B2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6CB9EF-E249-4343-80D9-253AD41F1AD8}" type="pres">
      <dgm:prSet presAssocID="{F1FC2BCC-E73F-401D-8DEE-EBB9B683B26D}" presName="spaceRect" presStyleCnt="0"/>
      <dgm:spPr/>
    </dgm:pt>
    <dgm:pt modelId="{DE672D45-34FE-4DA2-B048-0CA0B600C5BF}" type="pres">
      <dgm:prSet presAssocID="{F1FC2BCC-E73F-401D-8DEE-EBB9B683B26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112BF78-4502-4CF2-B38E-7275E170CE90}" srcId="{FD78CE6D-BBB3-46E9-AFB0-EC57C48A56FE}" destId="{70279EA2-C7B7-437C-8F59-FC0CC138BE70}" srcOrd="0" destOrd="0" parTransId="{52F6CA85-6F12-4829-912E-D6B032BFFE9A}" sibTransId="{19E6A0D6-749E-4D3D-B9AE-B4BB80EA8877}"/>
    <dgm:cxn modelId="{62D6DB94-47D8-400C-A8B7-63C1E4C77A87}" srcId="{FD78CE6D-BBB3-46E9-AFB0-EC57C48A56FE}" destId="{F1FC2BCC-E73F-401D-8DEE-EBB9B683B26D}" srcOrd="1" destOrd="0" parTransId="{CECEFE40-2B23-40D0-B6A1-4078E3B2373C}" sibTransId="{DB7B6FDC-76C6-471B-A078-0E4DD795880E}"/>
    <dgm:cxn modelId="{432C369D-B4AC-4834-86D0-9CE927F2E6AE}" type="presOf" srcId="{F1FC2BCC-E73F-401D-8DEE-EBB9B683B26D}" destId="{DE672D45-34FE-4DA2-B048-0CA0B600C5BF}" srcOrd="0" destOrd="0" presId="urn:microsoft.com/office/officeart/2018/2/layout/IconVerticalSolidList"/>
    <dgm:cxn modelId="{1E49EDB7-719C-4213-A18C-60A20B7A8D12}" type="presOf" srcId="{70279EA2-C7B7-437C-8F59-FC0CC138BE70}" destId="{943D70CB-CBF2-49E0-9B7F-70A33F91F1BC}" srcOrd="0" destOrd="0" presId="urn:microsoft.com/office/officeart/2018/2/layout/IconVerticalSolidList"/>
    <dgm:cxn modelId="{EFD2B9E1-3AD7-48C9-AFC1-4EB3F2F2DC33}" type="presOf" srcId="{FD78CE6D-BBB3-46E9-AFB0-EC57C48A56FE}" destId="{A23B7E88-A08C-4D56-A73E-14C814C61E53}" srcOrd="0" destOrd="0" presId="urn:microsoft.com/office/officeart/2018/2/layout/IconVerticalSolidList"/>
    <dgm:cxn modelId="{2B58FA04-FCD0-4F70-94AA-BBB6EB7506A2}" type="presParOf" srcId="{A23B7E88-A08C-4D56-A73E-14C814C61E53}" destId="{52564073-14D1-48CD-A1D5-3178B852FA45}" srcOrd="0" destOrd="0" presId="urn:microsoft.com/office/officeart/2018/2/layout/IconVerticalSolidList"/>
    <dgm:cxn modelId="{65683208-E522-4B37-B627-DDBD7DCE9B19}" type="presParOf" srcId="{52564073-14D1-48CD-A1D5-3178B852FA45}" destId="{D0371E61-89A9-4215-9667-19C684A6988A}" srcOrd="0" destOrd="0" presId="urn:microsoft.com/office/officeart/2018/2/layout/IconVerticalSolidList"/>
    <dgm:cxn modelId="{705A4CE5-FAAA-4224-B880-87307010DB21}" type="presParOf" srcId="{52564073-14D1-48CD-A1D5-3178B852FA45}" destId="{FB07E5E1-A207-4AD9-A56D-259A646AC909}" srcOrd="1" destOrd="0" presId="urn:microsoft.com/office/officeart/2018/2/layout/IconVerticalSolidList"/>
    <dgm:cxn modelId="{F689A8B7-2FB9-49C3-AFB3-FD7778920882}" type="presParOf" srcId="{52564073-14D1-48CD-A1D5-3178B852FA45}" destId="{D3087871-57E5-4498-9E6D-1CE7BB8095AF}" srcOrd="2" destOrd="0" presId="urn:microsoft.com/office/officeart/2018/2/layout/IconVerticalSolidList"/>
    <dgm:cxn modelId="{916500EC-BD28-4428-89FD-6B43D85F416C}" type="presParOf" srcId="{52564073-14D1-48CD-A1D5-3178B852FA45}" destId="{943D70CB-CBF2-49E0-9B7F-70A33F91F1BC}" srcOrd="3" destOrd="0" presId="urn:microsoft.com/office/officeart/2018/2/layout/IconVerticalSolidList"/>
    <dgm:cxn modelId="{92EF2BA4-8D31-472B-9BC7-0003CB0C2335}" type="presParOf" srcId="{A23B7E88-A08C-4D56-A73E-14C814C61E53}" destId="{A7569B37-C0F0-4D7E-A427-E42AA011C5CC}" srcOrd="1" destOrd="0" presId="urn:microsoft.com/office/officeart/2018/2/layout/IconVerticalSolidList"/>
    <dgm:cxn modelId="{7C9B50A1-F5E4-4674-B6ED-33940F97FE06}" type="presParOf" srcId="{A23B7E88-A08C-4D56-A73E-14C814C61E53}" destId="{71871685-EE50-4C58-856E-A7007AAEFFE7}" srcOrd="2" destOrd="0" presId="urn:microsoft.com/office/officeart/2018/2/layout/IconVerticalSolidList"/>
    <dgm:cxn modelId="{2A818AFC-9319-4E4E-B2DC-9CF9999AD2B9}" type="presParOf" srcId="{71871685-EE50-4C58-856E-A7007AAEFFE7}" destId="{84D313FE-2256-438B-98D3-4B4B55BF3147}" srcOrd="0" destOrd="0" presId="urn:microsoft.com/office/officeart/2018/2/layout/IconVerticalSolidList"/>
    <dgm:cxn modelId="{94513AED-1AF1-470B-870C-510A55E36131}" type="presParOf" srcId="{71871685-EE50-4C58-856E-A7007AAEFFE7}" destId="{00319A87-3CF6-4BAE-B449-FB21461DC59C}" srcOrd="1" destOrd="0" presId="urn:microsoft.com/office/officeart/2018/2/layout/IconVerticalSolidList"/>
    <dgm:cxn modelId="{7F7D3227-541D-468C-95F8-EEBEEA3F3E91}" type="presParOf" srcId="{71871685-EE50-4C58-856E-A7007AAEFFE7}" destId="{986CB9EF-E249-4343-80D9-253AD41F1AD8}" srcOrd="2" destOrd="0" presId="urn:microsoft.com/office/officeart/2018/2/layout/IconVerticalSolidList"/>
    <dgm:cxn modelId="{2F464600-7512-44C8-B71A-1E687A702A7E}" type="presParOf" srcId="{71871685-EE50-4C58-856E-A7007AAEFFE7}" destId="{DE672D45-34FE-4DA2-B048-0CA0B600C5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06EEEC5-7E4D-4345-8AFF-51C0644F43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338144-957C-412C-BC49-B8BAA0BE6831}">
      <dgm:prSet/>
      <dgm:spPr/>
      <dgm:t>
        <a:bodyPr/>
        <a:lstStyle/>
        <a:p>
          <a:r>
            <a:rPr lang="nl-BE" dirty="0"/>
            <a:t>People </a:t>
          </a:r>
          <a:r>
            <a:rPr lang="en-US" noProof="0" dirty="0"/>
            <a:t>forgot</a:t>
          </a:r>
          <a:r>
            <a:rPr lang="nl-BE" dirty="0"/>
            <a:t> </a:t>
          </a:r>
          <a:r>
            <a:rPr lang="en-US" noProof="0" dirty="0"/>
            <a:t>loading</a:t>
          </a:r>
          <a:r>
            <a:rPr lang="nl-BE" dirty="0"/>
            <a:t> device</a:t>
          </a:r>
          <a:endParaRPr lang="en-US" dirty="0"/>
        </a:p>
      </dgm:t>
    </dgm:pt>
    <dgm:pt modelId="{4812FDE6-4B83-4F7E-8215-A4F61E0530EA}" type="parTrans" cxnId="{573A5161-86E2-4588-BDF8-0F697D92D203}">
      <dgm:prSet/>
      <dgm:spPr/>
      <dgm:t>
        <a:bodyPr/>
        <a:lstStyle/>
        <a:p>
          <a:endParaRPr lang="en-US"/>
        </a:p>
      </dgm:t>
    </dgm:pt>
    <dgm:pt modelId="{9F5BB7E1-F80D-41F1-937F-EC7BF66F60BE}" type="sibTrans" cxnId="{573A5161-86E2-4588-BDF8-0F697D92D203}">
      <dgm:prSet/>
      <dgm:spPr/>
      <dgm:t>
        <a:bodyPr/>
        <a:lstStyle/>
        <a:p>
          <a:endParaRPr lang="en-US"/>
        </a:p>
      </dgm:t>
    </dgm:pt>
    <dgm:pt modelId="{D39D2F43-BE5A-416A-AD45-808F5DC321ED}">
      <dgm:prSet/>
      <dgm:spPr/>
      <dgm:t>
        <a:bodyPr/>
        <a:lstStyle/>
        <a:p>
          <a:r>
            <a:rPr lang="en-US" noProof="0" dirty="0"/>
            <a:t>Problems</a:t>
          </a:r>
          <a:r>
            <a:rPr lang="nl-BE" dirty="0"/>
            <a:t> with </a:t>
          </a:r>
          <a:r>
            <a:rPr lang="en-US" noProof="0" dirty="0"/>
            <a:t>prediction</a:t>
          </a:r>
          <a:r>
            <a:rPr lang="nl-BE" dirty="0"/>
            <a:t> </a:t>
          </a:r>
          <a:r>
            <a:rPr lang="en-US" noProof="0" dirty="0"/>
            <a:t>battery</a:t>
          </a:r>
          <a:r>
            <a:rPr lang="nl-BE" dirty="0"/>
            <a:t> state</a:t>
          </a:r>
          <a:endParaRPr lang="en-US" dirty="0"/>
        </a:p>
      </dgm:t>
    </dgm:pt>
    <dgm:pt modelId="{AF5CF504-7DC4-4DC9-9D6A-FA4279E1A2AA}" type="parTrans" cxnId="{5921E4FC-7219-4FC6-8B5A-F6ECABC43E95}">
      <dgm:prSet/>
      <dgm:spPr/>
      <dgm:t>
        <a:bodyPr/>
        <a:lstStyle/>
        <a:p>
          <a:endParaRPr lang="en-US"/>
        </a:p>
      </dgm:t>
    </dgm:pt>
    <dgm:pt modelId="{B389D06F-707B-49E4-8CB3-37ED0B83A650}" type="sibTrans" cxnId="{5921E4FC-7219-4FC6-8B5A-F6ECABC43E95}">
      <dgm:prSet/>
      <dgm:spPr/>
      <dgm:t>
        <a:bodyPr/>
        <a:lstStyle/>
        <a:p>
          <a:endParaRPr lang="en-US"/>
        </a:p>
      </dgm:t>
    </dgm:pt>
    <dgm:pt modelId="{98E10B5F-1612-4444-851B-227816E6B7E2}">
      <dgm:prSet/>
      <dgm:spPr/>
      <dgm:t>
        <a:bodyPr/>
        <a:lstStyle/>
        <a:p>
          <a:r>
            <a:rPr lang="nl-BE" dirty="0"/>
            <a:t>Device Out of </a:t>
          </a:r>
          <a:r>
            <a:rPr lang="en-US" noProof="0" dirty="0"/>
            <a:t>functioning</a:t>
          </a:r>
          <a:r>
            <a:rPr lang="nl-BE" dirty="0"/>
            <a:t> in </a:t>
          </a:r>
          <a:r>
            <a:rPr lang="en-US" noProof="0" dirty="0"/>
            <a:t>critic</a:t>
          </a:r>
          <a:r>
            <a:rPr lang="nl-BE" dirty="0"/>
            <a:t> </a:t>
          </a:r>
          <a:r>
            <a:rPr lang="en-US" noProof="0" dirty="0"/>
            <a:t>situation</a:t>
          </a:r>
        </a:p>
      </dgm:t>
    </dgm:pt>
    <dgm:pt modelId="{B6E9F71D-A3B2-4E98-8D3A-DD7EEDC417DD}" type="parTrans" cxnId="{FAB252DC-9D8E-491D-B162-D6A50B25C16D}">
      <dgm:prSet/>
      <dgm:spPr/>
      <dgm:t>
        <a:bodyPr/>
        <a:lstStyle/>
        <a:p>
          <a:endParaRPr lang="en-US"/>
        </a:p>
      </dgm:t>
    </dgm:pt>
    <dgm:pt modelId="{18DA78B3-62F4-4A6C-AF5E-A2C03F49D7C8}" type="sibTrans" cxnId="{FAB252DC-9D8E-491D-B162-D6A50B25C16D}">
      <dgm:prSet/>
      <dgm:spPr/>
      <dgm:t>
        <a:bodyPr/>
        <a:lstStyle/>
        <a:p>
          <a:endParaRPr lang="en-US"/>
        </a:p>
      </dgm:t>
    </dgm:pt>
    <dgm:pt modelId="{2CD0A8BF-61E5-4DFB-A560-D5B7C092B142}" type="pres">
      <dgm:prSet presAssocID="{406EEEC5-7E4D-4345-8AFF-51C0644F430F}" presName="root" presStyleCnt="0">
        <dgm:presLayoutVars>
          <dgm:dir/>
          <dgm:resizeHandles val="exact"/>
        </dgm:presLayoutVars>
      </dgm:prSet>
      <dgm:spPr/>
    </dgm:pt>
    <dgm:pt modelId="{773E4CE0-4B2E-49D4-988B-7366D485240D}" type="pres">
      <dgm:prSet presAssocID="{7F338144-957C-412C-BC49-B8BAA0BE6831}" presName="compNode" presStyleCnt="0"/>
      <dgm:spPr/>
    </dgm:pt>
    <dgm:pt modelId="{9E9BD229-9606-45CF-9A29-B6311909D7EB}" type="pres">
      <dgm:prSet presAssocID="{7F338144-957C-412C-BC49-B8BAA0BE6831}" presName="bgRect" presStyleLbl="bgShp" presStyleIdx="0" presStyleCnt="3"/>
      <dgm:spPr/>
    </dgm:pt>
    <dgm:pt modelId="{75C98E2B-F3FE-4C8D-9650-FFA8AA2D109E}" type="pres">
      <dgm:prSet presAssocID="{7F338144-957C-412C-BC49-B8BAA0BE68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7A5FF08-C2D0-4A15-87B3-790B14DB0361}" type="pres">
      <dgm:prSet presAssocID="{7F338144-957C-412C-BC49-B8BAA0BE6831}" presName="spaceRect" presStyleCnt="0"/>
      <dgm:spPr/>
    </dgm:pt>
    <dgm:pt modelId="{6080900D-3016-4AF3-AA89-00D50E96329B}" type="pres">
      <dgm:prSet presAssocID="{7F338144-957C-412C-BC49-B8BAA0BE6831}" presName="parTx" presStyleLbl="revTx" presStyleIdx="0" presStyleCnt="3">
        <dgm:presLayoutVars>
          <dgm:chMax val="0"/>
          <dgm:chPref val="0"/>
        </dgm:presLayoutVars>
      </dgm:prSet>
      <dgm:spPr/>
    </dgm:pt>
    <dgm:pt modelId="{86E4DF68-1095-4BF1-B4B7-8B4BC6E14D89}" type="pres">
      <dgm:prSet presAssocID="{9F5BB7E1-F80D-41F1-937F-EC7BF66F60BE}" presName="sibTrans" presStyleCnt="0"/>
      <dgm:spPr/>
    </dgm:pt>
    <dgm:pt modelId="{91DDE31E-97F1-42D0-A6C5-DD065E07B491}" type="pres">
      <dgm:prSet presAssocID="{D39D2F43-BE5A-416A-AD45-808F5DC321ED}" presName="compNode" presStyleCnt="0"/>
      <dgm:spPr/>
    </dgm:pt>
    <dgm:pt modelId="{E3C3FE4B-8B12-459F-B9BB-234A82717CE6}" type="pres">
      <dgm:prSet presAssocID="{D39D2F43-BE5A-416A-AD45-808F5DC321ED}" presName="bgRect" presStyleLbl="bgShp" presStyleIdx="1" presStyleCnt="3"/>
      <dgm:spPr/>
    </dgm:pt>
    <dgm:pt modelId="{5D2D619E-7C81-4FA5-BE3E-47B4CED3A425}" type="pres">
      <dgm:prSet presAssocID="{D39D2F43-BE5A-416A-AD45-808F5DC321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ty Battery"/>
        </a:ext>
      </dgm:extLst>
    </dgm:pt>
    <dgm:pt modelId="{0BBFDC3F-656D-43A5-AC46-7FEBEE53AC55}" type="pres">
      <dgm:prSet presAssocID="{D39D2F43-BE5A-416A-AD45-808F5DC321ED}" presName="spaceRect" presStyleCnt="0"/>
      <dgm:spPr/>
    </dgm:pt>
    <dgm:pt modelId="{2EE183A1-2455-4F86-8B7E-D040B49ADA8F}" type="pres">
      <dgm:prSet presAssocID="{D39D2F43-BE5A-416A-AD45-808F5DC321ED}" presName="parTx" presStyleLbl="revTx" presStyleIdx="1" presStyleCnt="3">
        <dgm:presLayoutVars>
          <dgm:chMax val="0"/>
          <dgm:chPref val="0"/>
        </dgm:presLayoutVars>
      </dgm:prSet>
      <dgm:spPr/>
    </dgm:pt>
    <dgm:pt modelId="{423A4573-4A22-441B-8C3E-58CA72C7CAAC}" type="pres">
      <dgm:prSet presAssocID="{B389D06F-707B-49E4-8CB3-37ED0B83A650}" presName="sibTrans" presStyleCnt="0"/>
      <dgm:spPr/>
    </dgm:pt>
    <dgm:pt modelId="{EDA7C4F8-29EC-424F-893A-3A2435A26FEE}" type="pres">
      <dgm:prSet presAssocID="{98E10B5F-1612-4444-851B-227816E6B7E2}" presName="compNode" presStyleCnt="0"/>
      <dgm:spPr/>
    </dgm:pt>
    <dgm:pt modelId="{74A7A661-E2C5-4675-B191-8C98243AF1CC}" type="pres">
      <dgm:prSet presAssocID="{98E10B5F-1612-4444-851B-227816E6B7E2}" presName="bgRect" presStyleLbl="bgShp" presStyleIdx="2" presStyleCnt="3"/>
      <dgm:spPr/>
    </dgm:pt>
    <dgm:pt modelId="{D707048F-A7A2-4957-B362-B978DC37D08E}" type="pres">
      <dgm:prSet presAssocID="{98E10B5F-1612-4444-851B-227816E6B7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FB94047-2531-41F8-A8D5-779DB9E40CBD}" type="pres">
      <dgm:prSet presAssocID="{98E10B5F-1612-4444-851B-227816E6B7E2}" presName="spaceRect" presStyleCnt="0"/>
      <dgm:spPr/>
    </dgm:pt>
    <dgm:pt modelId="{D70F60CB-9CBA-457C-A626-1005C13F5839}" type="pres">
      <dgm:prSet presAssocID="{98E10B5F-1612-4444-851B-227816E6B7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42EC318-6635-4C64-9893-FB80965DB6E1}" type="presOf" srcId="{D39D2F43-BE5A-416A-AD45-808F5DC321ED}" destId="{2EE183A1-2455-4F86-8B7E-D040B49ADA8F}" srcOrd="0" destOrd="0" presId="urn:microsoft.com/office/officeart/2018/2/layout/IconVerticalSolidList"/>
    <dgm:cxn modelId="{573A5161-86E2-4588-BDF8-0F697D92D203}" srcId="{406EEEC5-7E4D-4345-8AFF-51C0644F430F}" destId="{7F338144-957C-412C-BC49-B8BAA0BE6831}" srcOrd="0" destOrd="0" parTransId="{4812FDE6-4B83-4F7E-8215-A4F61E0530EA}" sibTransId="{9F5BB7E1-F80D-41F1-937F-EC7BF66F60BE}"/>
    <dgm:cxn modelId="{108A2C8D-5045-44E0-966F-27839FB6CC0D}" type="presOf" srcId="{98E10B5F-1612-4444-851B-227816E6B7E2}" destId="{D70F60CB-9CBA-457C-A626-1005C13F5839}" srcOrd="0" destOrd="0" presId="urn:microsoft.com/office/officeart/2018/2/layout/IconVerticalSolidList"/>
    <dgm:cxn modelId="{CD4534B9-77CF-4BB3-810A-56D1C9C8E1DE}" type="presOf" srcId="{406EEEC5-7E4D-4345-8AFF-51C0644F430F}" destId="{2CD0A8BF-61E5-4DFB-A560-D5B7C092B142}" srcOrd="0" destOrd="0" presId="urn:microsoft.com/office/officeart/2018/2/layout/IconVerticalSolidList"/>
    <dgm:cxn modelId="{FAB252DC-9D8E-491D-B162-D6A50B25C16D}" srcId="{406EEEC5-7E4D-4345-8AFF-51C0644F430F}" destId="{98E10B5F-1612-4444-851B-227816E6B7E2}" srcOrd="2" destOrd="0" parTransId="{B6E9F71D-A3B2-4E98-8D3A-DD7EEDC417DD}" sibTransId="{18DA78B3-62F4-4A6C-AF5E-A2C03F49D7C8}"/>
    <dgm:cxn modelId="{3EF4B2E8-4764-438A-9FB6-2E9B6A0F0E30}" type="presOf" srcId="{7F338144-957C-412C-BC49-B8BAA0BE6831}" destId="{6080900D-3016-4AF3-AA89-00D50E96329B}" srcOrd="0" destOrd="0" presId="urn:microsoft.com/office/officeart/2018/2/layout/IconVerticalSolidList"/>
    <dgm:cxn modelId="{5921E4FC-7219-4FC6-8B5A-F6ECABC43E95}" srcId="{406EEEC5-7E4D-4345-8AFF-51C0644F430F}" destId="{D39D2F43-BE5A-416A-AD45-808F5DC321ED}" srcOrd="1" destOrd="0" parTransId="{AF5CF504-7DC4-4DC9-9D6A-FA4279E1A2AA}" sibTransId="{B389D06F-707B-49E4-8CB3-37ED0B83A650}"/>
    <dgm:cxn modelId="{03E8D16F-7BE8-4CA8-9337-6B532FEA5888}" type="presParOf" srcId="{2CD0A8BF-61E5-4DFB-A560-D5B7C092B142}" destId="{773E4CE0-4B2E-49D4-988B-7366D485240D}" srcOrd="0" destOrd="0" presId="urn:microsoft.com/office/officeart/2018/2/layout/IconVerticalSolidList"/>
    <dgm:cxn modelId="{4458FA24-F30E-4636-8469-2AFBD659A42F}" type="presParOf" srcId="{773E4CE0-4B2E-49D4-988B-7366D485240D}" destId="{9E9BD229-9606-45CF-9A29-B6311909D7EB}" srcOrd="0" destOrd="0" presId="urn:microsoft.com/office/officeart/2018/2/layout/IconVerticalSolidList"/>
    <dgm:cxn modelId="{009DC274-DE28-4200-BFB9-A3CA59BC801E}" type="presParOf" srcId="{773E4CE0-4B2E-49D4-988B-7366D485240D}" destId="{75C98E2B-F3FE-4C8D-9650-FFA8AA2D109E}" srcOrd="1" destOrd="0" presId="urn:microsoft.com/office/officeart/2018/2/layout/IconVerticalSolidList"/>
    <dgm:cxn modelId="{DAB4AC09-A1AD-4357-ACAE-5B0D737FB049}" type="presParOf" srcId="{773E4CE0-4B2E-49D4-988B-7366D485240D}" destId="{57A5FF08-C2D0-4A15-87B3-790B14DB0361}" srcOrd="2" destOrd="0" presId="urn:microsoft.com/office/officeart/2018/2/layout/IconVerticalSolidList"/>
    <dgm:cxn modelId="{02E1EFFB-CC2E-4988-B09F-3E4442430176}" type="presParOf" srcId="{773E4CE0-4B2E-49D4-988B-7366D485240D}" destId="{6080900D-3016-4AF3-AA89-00D50E96329B}" srcOrd="3" destOrd="0" presId="urn:microsoft.com/office/officeart/2018/2/layout/IconVerticalSolidList"/>
    <dgm:cxn modelId="{49CF0A40-6627-4AB2-8380-38506582C32D}" type="presParOf" srcId="{2CD0A8BF-61E5-4DFB-A560-D5B7C092B142}" destId="{86E4DF68-1095-4BF1-B4B7-8B4BC6E14D89}" srcOrd="1" destOrd="0" presId="urn:microsoft.com/office/officeart/2018/2/layout/IconVerticalSolidList"/>
    <dgm:cxn modelId="{86F5CA81-0CEC-4DF3-B391-30AD6C4D3C2F}" type="presParOf" srcId="{2CD0A8BF-61E5-4DFB-A560-D5B7C092B142}" destId="{91DDE31E-97F1-42D0-A6C5-DD065E07B491}" srcOrd="2" destOrd="0" presId="urn:microsoft.com/office/officeart/2018/2/layout/IconVerticalSolidList"/>
    <dgm:cxn modelId="{E78C6463-0FA9-401D-B6AF-8E17CF509D5A}" type="presParOf" srcId="{91DDE31E-97F1-42D0-A6C5-DD065E07B491}" destId="{E3C3FE4B-8B12-459F-B9BB-234A82717CE6}" srcOrd="0" destOrd="0" presId="urn:microsoft.com/office/officeart/2018/2/layout/IconVerticalSolidList"/>
    <dgm:cxn modelId="{EF05E310-A2A7-4E12-A769-840DE325D71C}" type="presParOf" srcId="{91DDE31E-97F1-42D0-A6C5-DD065E07B491}" destId="{5D2D619E-7C81-4FA5-BE3E-47B4CED3A425}" srcOrd="1" destOrd="0" presId="urn:microsoft.com/office/officeart/2018/2/layout/IconVerticalSolidList"/>
    <dgm:cxn modelId="{FE5FD2ED-7E98-4C09-9E6A-BBDCDF55C9D0}" type="presParOf" srcId="{91DDE31E-97F1-42D0-A6C5-DD065E07B491}" destId="{0BBFDC3F-656D-43A5-AC46-7FEBEE53AC55}" srcOrd="2" destOrd="0" presId="urn:microsoft.com/office/officeart/2018/2/layout/IconVerticalSolidList"/>
    <dgm:cxn modelId="{5CA6993F-FDAD-46F9-AB4B-6DDDD46A243F}" type="presParOf" srcId="{91DDE31E-97F1-42D0-A6C5-DD065E07B491}" destId="{2EE183A1-2455-4F86-8B7E-D040B49ADA8F}" srcOrd="3" destOrd="0" presId="urn:microsoft.com/office/officeart/2018/2/layout/IconVerticalSolidList"/>
    <dgm:cxn modelId="{51DF7833-EBEC-47B6-B096-CCA6E95732EE}" type="presParOf" srcId="{2CD0A8BF-61E5-4DFB-A560-D5B7C092B142}" destId="{423A4573-4A22-441B-8C3E-58CA72C7CAAC}" srcOrd="3" destOrd="0" presId="urn:microsoft.com/office/officeart/2018/2/layout/IconVerticalSolidList"/>
    <dgm:cxn modelId="{9D2AA622-38B8-4AC4-B2A9-A0F347D1F065}" type="presParOf" srcId="{2CD0A8BF-61E5-4DFB-A560-D5B7C092B142}" destId="{EDA7C4F8-29EC-424F-893A-3A2435A26FEE}" srcOrd="4" destOrd="0" presId="urn:microsoft.com/office/officeart/2018/2/layout/IconVerticalSolidList"/>
    <dgm:cxn modelId="{2820B4A5-360F-4F5E-B9D0-3B68D573B72F}" type="presParOf" srcId="{EDA7C4F8-29EC-424F-893A-3A2435A26FEE}" destId="{74A7A661-E2C5-4675-B191-8C98243AF1CC}" srcOrd="0" destOrd="0" presId="urn:microsoft.com/office/officeart/2018/2/layout/IconVerticalSolidList"/>
    <dgm:cxn modelId="{AD28FE27-C16F-44E1-81A0-778E6EC46331}" type="presParOf" srcId="{EDA7C4F8-29EC-424F-893A-3A2435A26FEE}" destId="{D707048F-A7A2-4957-B362-B978DC37D08E}" srcOrd="1" destOrd="0" presId="urn:microsoft.com/office/officeart/2018/2/layout/IconVerticalSolidList"/>
    <dgm:cxn modelId="{47D4CD2A-DF92-4D9E-9FCA-C9B294641023}" type="presParOf" srcId="{EDA7C4F8-29EC-424F-893A-3A2435A26FEE}" destId="{DFB94047-2531-41F8-A8D5-779DB9E40CBD}" srcOrd="2" destOrd="0" presId="urn:microsoft.com/office/officeart/2018/2/layout/IconVerticalSolidList"/>
    <dgm:cxn modelId="{ED0AC91D-4E3E-4515-8933-4525B570506C}" type="presParOf" srcId="{EDA7C4F8-29EC-424F-893A-3A2435A26FEE}" destId="{D70F60CB-9CBA-457C-A626-1005C13F58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28DDB8-C361-454F-B1CD-614C7389D2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620788-DC3C-4A37-A609-E3E9461C211D}">
      <dgm:prSet/>
      <dgm:spPr/>
      <dgm:t>
        <a:bodyPr/>
        <a:lstStyle/>
        <a:p>
          <a:r>
            <a:rPr lang="nl-BE" dirty="0"/>
            <a:t>Visual</a:t>
          </a:r>
          <a:endParaRPr lang="en-US" dirty="0"/>
        </a:p>
      </dgm:t>
    </dgm:pt>
    <dgm:pt modelId="{497F40BD-6ED0-4485-BD49-95D3CDAE7CA0}" type="parTrans" cxnId="{71F41C90-89E3-49B3-AD5F-0133FB8F354F}">
      <dgm:prSet/>
      <dgm:spPr/>
      <dgm:t>
        <a:bodyPr/>
        <a:lstStyle/>
        <a:p>
          <a:endParaRPr lang="en-US"/>
        </a:p>
      </dgm:t>
    </dgm:pt>
    <dgm:pt modelId="{E0A655E1-768F-4783-8310-39168FFB13F6}" type="sibTrans" cxnId="{71F41C90-89E3-49B3-AD5F-0133FB8F354F}">
      <dgm:prSet/>
      <dgm:spPr/>
      <dgm:t>
        <a:bodyPr/>
        <a:lstStyle/>
        <a:p>
          <a:endParaRPr lang="en-US"/>
        </a:p>
      </dgm:t>
    </dgm:pt>
    <dgm:pt modelId="{FDBFF5E8-5363-4205-89A9-BD9917089292}">
      <dgm:prSet/>
      <dgm:spPr/>
      <dgm:t>
        <a:bodyPr/>
        <a:lstStyle/>
        <a:p>
          <a:r>
            <a:rPr lang="nl-BE" dirty="0"/>
            <a:t>With </a:t>
          </a:r>
          <a:r>
            <a:rPr lang="en-US" noProof="0" dirty="0"/>
            <a:t>colors</a:t>
          </a:r>
        </a:p>
      </dgm:t>
    </dgm:pt>
    <dgm:pt modelId="{AA180792-E50D-420F-B369-AA698903E91A}" type="parTrans" cxnId="{D455AB05-1B22-450B-8A03-48ED0F0B117F}">
      <dgm:prSet/>
      <dgm:spPr/>
      <dgm:t>
        <a:bodyPr/>
        <a:lstStyle/>
        <a:p>
          <a:endParaRPr lang="en-US"/>
        </a:p>
      </dgm:t>
    </dgm:pt>
    <dgm:pt modelId="{11F26F6C-BED1-418D-ABE5-24BB69A2EB61}" type="sibTrans" cxnId="{D455AB05-1B22-450B-8A03-48ED0F0B117F}">
      <dgm:prSet/>
      <dgm:spPr/>
      <dgm:t>
        <a:bodyPr/>
        <a:lstStyle/>
        <a:p>
          <a:endParaRPr lang="en-US"/>
        </a:p>
      </dgm:t>
    </dgm:pt>
    <dgm:pt modelId="{D44DEA59-A5A2-41C7-918C-52EAE900EBFD}">
      <dgm:prSet/>
      <dgm:spPr/>
      <dgm:t>
        <a:bodyPr/>
        <a:lstStyle/>
        <a:p>
          <a:r>
            <a:rPr lang="nl-BE" dirty="0"/>
            <a:t>With </a:t>
          </a:r>
          <a:r>
            <a:rPr lang="en-US" noProof="0" dirty="0"/>
            <a:t>auditory</a:t>
          </a:r>
          <a:r>
            <a:rPr lang="nl-BE" dirty="0"/>
            <a:t> </a:t>
          </a:r>
          <a:r>
            <a:rPr lang="en-US" noProof="0" dirty="0"/>
            <a:t>warning</a:t>
          </a:r>
        </a:p>
      </dgm:t>
    </dgm:pt>
    <dgm:pt modelId="{AB74AE95-F3FF-4611-99F4-DF3560508D9C}" type="parTrans" cxnId="{0FEE6EAB-01C9-434A-B76C-72CBD99EBC91}">
      <dgm:prSet/>
      <dgm:spPr/>
      <dgm:t>
        <a:bodyPr/>
        <a:lstStyle/>
        <a:p>
          <a:endParaRPr lang="en-US"/>
        </a:p>
      </dgm:t>
    </dgm:pt>
    <dgm:pt modelId="{8D1AFA09-AD22-4532-BC21-059DF114AE48}" type="sibTrans" cxnId="{0FEE6EAB-01C9-434A-B76C-72CBD99EBC91}">
      <dgm:prSet/>
      <dgm:spPr/>
      <dgm:t>
        <a:bodyPr/>
        <a:lstStyle/>
        <a:p>
          <a:endParaRPr lang="en-US"/>
        </a:p>
      </dgm:t>
    </dgm:pt>
    <dgm:pt modelId="{2F5546A3-87E4-47AD-A192-7BD8DDC5E665}" type="pres">
      <dgm:prSet presAssocID="{1328DDB8-C361-454F-B1CD-614C7389D2A5}" presName="root" presStyleCnt="0">
        <dgm:presLayoutVars>
          <dgm:dir/>
          <dgm:resizeHandles val="exact"/>
        </dgm:presLayoutVars>
      </dgm:prSet>
      <dgm:spPr/>
    </dgm:pt>
    <dgm:pt modelId="{5E43370A-F0BF-441D-BDFE-7759479F700F}" type="pres">
      <dgm:prSet presAssocID="{C0620788-DC3C-4A37-A609-E3E9461C211D}" presName="compNode" presStyleCnt="0"/>
      <dgm:spPr/>
    </dgm:pt>
    <dgm:pt modelId="{5BFED499-178D-42F7-84DB-563709E78B93}" type="pres">
      <dgm:prSet presAssocID="{C0620788-DC3C-4A37-A609-E3E9461C211D}" presName="bgRect" presStyleLbl="bgShp" presStyleIdx="0" presStyleCnt="3"/>
      <dgm:spPr/>
    </dgm:pt>
    <dgm:pt modelId="{1CC49411-E8DC-4652-91A5-7346963377DD}" type="pres">
      <dgm:prSet presAssocID="{C0620788-DC3C-4A37-A609-E3E9461C21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15F8D2F-9D84-419A-AC18-83232DB00725}" type="pres">
      <dgm:prSet presAssocID="{C0620788-DC3C-4A37-A609-E3E9461C211D}" presName="spaceRect" presStyleCnt="0"/>
      <dgm:spPr/>
    </dgm:pt>
    <dgm:pt modelId="{EE45273A-82FF-4C7D-B946-D12D258D63D2}" type="pres">
      <dgm:prSet presAssocID="{C0620788-DC3C-4A37-A609-E3E9461C211D}" presName="parTx" presStyleLbl="revTx" presStyleIdx="0" presStyleCnt="3">
        <dgm:presLayoutVars>
          <dgm:chMax val="0"/>
          <dgm:chPref val="0"/>
        </dgm:presLayoutVars>
      </dgm:prSet>
      <dgm:spPr/>
    </dgm:pt>
    <dgm:pt modelId="{A0F50920-D2DE-419D-8829-A4EEB971C283}" type="pres">
      <dgm:prSet presAssocID="{E0A655E1-768F-4783-8310-39168FFB13F6}" presName="sibTrans" presStyleCnt="0"/>
      <dgm:spPr/>
    </dgm:pt>
    <dgm:pt modelId="{74B8ADA3-B41D-4034-9139-3009AF6E23EC}" type="pres">
      <dgm:prSet presAssocID="{FDBFF5E8-5363-4205-89A9-BD9917089292}" presName="compNode" presStyleCnt="0"/>
      <dgm:spPr/>
    </dgm:pt>
    <dgm:pt modelId="{EE23A028-93FF-4940-A494-F2E920971459}" type="pres">
      <dgm:prSet presAssocID="{FDBFF5E8-5363-4205-89A9-BD9917089292}" presName="bgRect" presStyleLbl="bgShp" presStyleIdx="1" presStyleCnt="3"/>
      <dgm:spPr/>
    </dgm:pt>
    <dgm:pt modelId="{02E2A050-D5B8-441B-AE72-46B0CBF7DA94}" type="pres">
      <dgm:prSet presAssocID="{FDBFF5E8-5363-4205-89A9-BD99170892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62C93FA-C3D6-4631-8916-D39737F1D50E}" type="pres">
      <dgm:prSet presAssocID="{FDBFF5E8-5363-4205-89A9-BD9917089292}" presName="spaceRect" presStyleCnt="0"/>
      <dgm:spPr/>
    </dgm:pt>
    <dgm:pt modelId="{803A0051-91E1-4B07-8EA3-CB4DB7E8789E}" type="pres">
      <dgm:prSet presAssocID="{FDBFF5E8-5363-4205-89A9-BD9917089292}" presName="parTx" presStyleLbl="revTx" presStyleIdx="1" presStyleCnt="3">
        <dgm:presLayoutVars>
          <dgm:chMax val="0"/>
          <dgm:chPref val="0"/>
        </dgm:presLayoutVars>
      </dgm:prSet>
      <dgm:spPr/>
    </dgm:pt>
    <dgm:pt modelId="{97E9880D-A692-4451-8C29-7E4FCF207EFA}" type="pres">
      <dgm:prSet presAssocID="{11F26F6C-BED1-418D-ABE5-24BB69A2EB61}" presName="sibTrans" presStyleCnt="0"/>
      <dgm:spPr/>
    </dgm:pt>
    <dgm:pt modelId="{A5DD0591-C1AB-4FBF-98A6-CBA322BAADE2}" type="pres">
      <dgm:prSet presAssocID="{D44DEA59-A5A2-41C7-918C-52EAE900EBFD}" presName="compNode" presStyleCnt="0"/>
      <dgm:spPr/>
    </dgm:pt>
    <dgm:pt modelId="{53E53080-3399-4B76-81C5-A838D538A50B}" type="pres">
      <dgm:prSet presAssocID="{D44DEA59-A5A2-41C7-918C-52EAE900EBFD}" presName="bgRect" presStyleLbl="bgShp" presStyleIdx="2" presStyleCnt="3"/>
      <dgm:spPr/>
    </dgm:pt>
    <dgm:pt modelId="{7BC8381B-1772-4E09-9382-F12891169715}" type="pres">
      <dgm:prSet presAssocID="{D44DEA59-A5A2-41C7-918C-52EAE900EB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1BC27971-E064-472A-B614-42C7C063AE29}" type="pres">
      <dgm:prSet presAssocID="{D44DEA59-A5A2-41C7-918C-52EAE900EBFD}" presName="spaceRect" presStyleCnt="0"/>
      <dgm:spPr/>
    </dgm:pt>
    <dgm:pt modelId="{699ECC07-74D3-4D6A-A2FC-242602A7912A}" type="pres">
      <dgm:prSet presAssocID="{D44DEA59-A5A2-41C7-918C-52EAE900EBF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55AB05-1B22-450B-8A03-48ED0F0B117F}" srcId="{1328DDB8-C361-454F-B1CD-614C7389D2A5}" destId="{FDBFF5E8-5363-4205-89A9-BD9917089292}" srcOrd="1" destOrd="0" parTransId="{AA180792-E50D-420F-B369-AA698903E91A}" sibTransId="{11F26F6C-BED1-418D-ABE5-24BB69A2EB61}"/>
    <dgm:cxn modelId="{1ED98B2F-F748-4BF2-BA2F-D46CC6374083}" type="presOf" srcId="{C0620788-DC3C-4A37-A609-E3E9461C211D}" destId="{EE45273A-82FF-4C7D-B946-D12D258D63D2}" srcOrd="0" destOrd="0" presId="urn:microsoft.com/office/officeart/2018/2/layout/IconVerticalSolidList"/>
    <dgm:cxn modelId="{02920B86-B24B-4B64-832A-24D314F9CEEF}" type="presOf" srcId="{1328DDB8-C361-454F-B1CD-614C7389D2A5}" destId="{2F5546A3-87E4-47AD-A192-7BD8DDC5E665}" srcOrd="0" destOrd="0" presId="urn:microsoft.com/office/officeart/2018/2/layout/IconVerticalSolidList"/>
    <dgm:cxn modelId="{71F41C90-89E3-49B3-AD5F-0133FB8F354F}" srcId="{1328DDB8-C361-454F-B1CD-614C7389D2A5}" destId="{C0620788-DC3C-4A37-A609-E3E9461C211D}" srcOrd="0" destOrd="0" parTransId="{497F40BD-6ED0-4485-BD49-95D3CDAE7CA0}" sibTransId="{E0A655E1-768F-4783-8310-39168FFB13F6}"/>
    <dgm:cxn modelId="{75831A97-9325-40C9-BA5D-F19DBC6BF9AC}" type="presOf" srcId="{FDBFF5E8-5363-4205-89A9-BD9917089292}" destId="{803A0051-91E1-4B07-8EA3-CB4DB7E8789E}" srcOrd="0" destOrd="0" presId="urn:microsoft.com/office/officeart/2018/2/layout/IconVerticalSolidList"/>
    <dgm:cxn modelId="{0FEE6EAB-01C9-434A-B76C-72CBD99EBC91}" srcId="{1328DDB8-C361-454F-B1CD-614C7389D2A5}" destId="{D44DEA59-A5A2-41C7-918C-52EAE900EBFD}" srcOrd="2" destOrd="0" parTransId="{AB74AE95-F3FF-4611-99F4-DF3560508D9C}" sibTransId="{8D1AFA09-AD22-4532-BC21-059DF114AE48}"/>
    <dgm:cxn modelId="{EF1D5CDD-D4DF-4A8E-96E5-09531D91B581}" type="presOf" srcId="{D44DEA59-A5A2-41C7-918C-52EAE900EBFD}" destId="{699ECC07-74D3-4D6A-A2FC-242602A7912A}" srcOrd="0" destOrd="0" presId="urn:microsoft.com/office/officeart/2018/2/layout/IconVerticalSolidList"/>
    <dgm:cxn modelId="{27E31B91-B454-44CF-8008-0CC79DEFFA13}" type="presParOf" srcId="{2F5546A3-87E4-47AD-A192-7BD8DDC5E665}" destId="{5E43370A-F0BF-441D-BDFE-7759479F700F}" srcOrd="0" destOrd="0" presId="urn:microsoft.com/office/officeart/2018/2/layout/IconVerticalSolidList"/>
    <dgm:cxn modelId="{D8B1B529-436A-459E-9610-E6B87EC53983}" type="presParOf" srcId="{5E43370A-F0BF-441D-BDFE-7759479F700F}" destId="{5BFED499-178D-42F7-84DB-563709E78B93}" srcOrd="0" destOrd="0" presId="urn:microsoft.com/office/officeart/2018/2/layout/IconVerticalSolidList"/>
    <dgm:cxn modelId="{4A33F098-DB88-46BD-887D-06680EF9C2EB}" type="presParOf" srcId="{5E43370A-F0BF-441D-BDFE-7759479F700F}" destId="{1CC49411-E8DC-4652-91A5-7346963377DD}" srcOrd="1" destOrd="0" presId="urn:microsoft.com/office/officeart/2018/2/layout/IconVerticalSolidList"/>
    <dgm:cxn modelId="{97012E8A-D9BC-4BEC-9BF6-F4D3417B3DC4}" type="presParOf" srcId="{5E43370A-F0BF-441D-BDFE-7759479F700F}" destId="{615F8D2F-9D84-419A-AC18-83232DB00725}" srcOrd="2" destOrd="0" presId="urn:microsoft.com/office/officeart/2018/2/layout/IconVerticalSolidList"/>
    <dgm:cxn modelId="{C385F7A1-2739-4318-985A-70014E7D7597}" type="presParOf" srcId="{5E43370A-F0BF-441D-BDFE-7759479F700F}" destId="{EE45273A-82FF-4C7D-B946-D12D258D63D2}" srcOrd="3" destOrd="0" presId="urn:microsoft.com/office/officeart/2018/2/layout/IconVerticalSolidList"/>
    <dgm:cxn modelId="{3F92F7BA-3F32-4ACE-924C-7C075EB2B612}" type="presParOf" srcId="{2F5546A3-87E4-47AD-A192-7BD8DDC5E665}" destId="{A0F50920-D2DE-419D-8829-A4EEB971C283}" srcOrd="1" destOrd="0" presId="urn:microsoft.com/office/officeart/2018/2/layout/IconVerticalSolidList"/>
    <dgm:cxn modelId="{1700F9F0-2408-4D5A-A8D4-F651DEA53DF7}" type="presParOf" srcId="{2F5546A3-87E4-47AD-A192-7BD8DDC5E665}" destId="{74B8ADA3-B41D-4034-9139-3009AF6E23EC}" srcOrd="2" destOrd="0" presId="urn:microsoft.com/office/officeart/2018/2/layout/IconVerticalSolidList"/>
    <dgm:cxn modelId="{E255B102-0505-475F-926F-D17444857002}" type="presParOf" srcId="{74B8ADA3-B41D-4034-9139-3009AF6E23EC}" destId="{EE23A028-93FF-4940-A494-F2E920971459}" srcOrd="0" destOrd="0" presId="urn:microsoft.com/office/officeart/2018/2/layout/IconVerticalSolidList"/>
    <dgm:cxn modelId="{23919584-0F9A-4936-9555-10340C75F927}" type="presParOf" srcId="{74B8ADA3-B41D-4034-9139-3009AF6E23EC}" destId="{02E2A050-D5B8-441B-AE72-46B0CBF7DA94}" srcOrd="1" destOrd="0" presId="urn:microsoft.com/office/officeart/2018/2/layout/IconVerticalSolidList"/>
    <dgm:cxn modelId="{512C2C2B-F2A5-4268-AE45-D250425F3A55}" type="presParOf" srcId="{74B8ADA3-B41D-4034-9139-3009AF6E23EC}" destId="{F62C93FA-C3D6-4631-8916-D39737F1D50E}" srcOrd="2" destOrd="0" presId="urn:microsoft.com/office/officeart/2018/2/layout/IconVerticalSolidList"/>
    <dgm:cxn modelId="{A6588152-CCB3-4441-986D-A1C92B8DFA4C}" type="presParOf" srcId="{74B8ADA3-B41D-4034-9139-3009AF6E23EC}" destId="{803A0051-91E1-4B07-8EA3-CB4DB7E8789E}" srcOrd="3" destOrd="0" presId="urn:microsoft.com/office/officeart/2018/2/layout/IconVerticalSolidList"/>
    <dgm:cxn modelId="{F8C81B3B-8DE3-4F96-9607-34A6CFC1A321}" type="presParOf" srcId="{2F5546A3-87E4-47AD-A192-7BD8DDC5E665}" destId="{97E9880D-A692-4451-8C29-7E4FCF207EFA}" srcOrd="3" destOrd="0" presId="urn:microsoft.com/office/officeart/2018/2/layout/IconVerticalSolidList"/>
    <dgm:cxn modelId="{643712D7-7E11-469E-8DD9-EB6C2E781B25}" type="presParOf" srcId="{2F5546A3-87E4-47AD-A192-7BD8DDC5E665}" destId="{A5DD0591-C1AB-4FBF-98A6-CBA322BAADE2}" srcOrd="4" destOrd="0" presId="urn:microsoft.com/office/officeart/2018/2/layout/IconVerticalSolidList"/>
    <dgm:cxn modelId="{B4E926C9-BD46-49F1-B507-1A494F34CCDD}" type="presParOf" srcId="{A5DD0591-C1AB-4FBF-98A6-CBA322BAADE2}" destId="{53E53080-3399-4B76-81C5-A838D538A50B}" srcOrd="0" destOrd="0" presId="urn:microsoft.com/office/officeart/2018/2/layout/IconVerticalSolidList"/>
    <dgm:cxn modelId="{C07D2492-ED20-44DC-AC85-E8E7E7B0EAE2}" type="presParOf" srcId="{A5DD0591-C1AB-4FBF-98A6-CBA322BAADE2}" destId="{7BC8381B-1772-4E09-9382-F12891169715}" srcOrd="1" destOrd="0" presId="urn:microsoft.com/office/officeart/2018/2/layout/IconVerticalSolidList"/>
    <dgm:cxn modelId="{781E5450-8A31-447B-82F2-2F7FD23290D5}" type="presParOf" srcId="{A5DD0591-C1AB-4FBF-98A6-CBA322BAADE2}" destId="{1BC27971-E064-472A-B614-42C7C063AE29}" srcOrd="2" destOrd="0" presId="urn:microsoft.com/office/officeart/2018/2/layout/IconVerticalSolidList"/>
    <dgm:cxn modelId="{7256DB81-40F7-4016-A66B-0461F6B64AA0}" type="presParOf" srcId="{A5DD0591-C1AB-4FBF-98A6-CBA322BAADE2}" destId="{699ECC07-74D3-4D6A-A2FC-242602A791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4FC81-3E52-49C6-8AE4-56001821CB6F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D1FEC-F338-4AAD-92B5-AE600FAF482F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A3976-53B3-4069-AC9D-CE93E1E67E32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/>
            <a:t>Intellectual  / </a:t>
          </a:r>
          <a:r>
            <a:rPr lang="en-US" sz="2400" kern="1200" noProof="0" dirty="0"/>
            <a:t>Cognitive</a:t>
          </a:r>
        </a:p>
      </dsp:txBody>
      <dsp:txXfrm>
        <a:off x="1172126" y="908559"/>
        <a:ext cx="2114937" cy="897246"/>
      </dsp:txXfrm>
    </dsp:sp>
    <dsp:sp modelId="{7DCEA436-4071-41FD-A264-FB97FFCF809F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9969-B506-454A-8483-427D2DAF1967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2E459-2FAF-4B4D-93F1-6F818898E622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/>
            <a:t>Autism</a:t>
          </a:r>
          <a:endParaRPr lang="nl-NL" sz="2400" kern="1200" dirty="0"/>
        </a:p>
      </dsp:txBody>
      <dsp:txXfrm>
        <a:off x="4745088" y="908559"/>
        <a:ext cx="2114937" cy="897246"/>
      </dsp:txXfrm>
    </dsp:sp>
    <dsp:sp modelId="{ADAE23AD-6C35-45CF-8752-3C1A27A2A58C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787E2-838E-4640-831D-6BA0915AAA30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B8140-1B35-4FCE-8EE6-CD57A93471ED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</a:t>
          </a:r>
          <a:endParaRPr lang="nl-NL" sz="2400" kern="1200" dirty="0"/>
        </a:p>
      </dsp:txBody>
      <dsp:txXfrm>
        <a:off x="8318049" y="908559"/>
        <a:ext cx="2114937" cy="897246"/>
      </dsp:txXfrm>
    </dsp:sp>
    <dsp:sp modelId="{4434510D-AC5D-4001-AEDF-14708EE1B5C8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2C822-AF9A-4E1F-86A8-399B09C5269C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46860-2650-4FBC-8A57-5B3A8AF1A8A1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Auditory</a:t>
          </a:r>
        </a:p>
      </dsp:txBody>
      <dsp:txXfrm>
        <a:off x="1172126" y="2545532"/>
        <a:ext cx="2114937" cy="897246"/>
      </dsp:txXfrm>
    </dsp:sp>
    <dsp:sp modelId="{748DD558-1D19-4E7B-843C-ADF989FB8284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9DE17-E41E-4B35-A894-AD16D2188C20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07E48-0248-436C-926D-2234582E0AD0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Motoric</a:t>
          </a:r>
        </a:p>
      </dsp:txBody>
      <dsp:txXfrm>
        <a:off x="4745088" y="2545532"/>
        <a:ext cx="2114937" cy="897246"/>
      </dsp:txXfrm>
    </dsp:sp>
    <dsp:sp modelId="{9855B985-4D87-4DE7-BF89-88F183EE17F1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4826D-2D63-412A-9909-C324464B229F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06158-2A60-4D78-ABD1-C3A460178EB8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Much</a:t>
          </a:r>
          <a:r>
            <a:rPr lang="nl-BE" sz="2400" kern="1200" dirty="0"/>
            <a:t> more…</a:t>
          </a:r>
          <a:endParaRPr lang="nl-NL" sz="2400" kern="1200" dirty="0"/>
        </a:p>
      </dsp:txBody>
      <dsp:txXfrm>
        <a:off x="8318049" y="2545532"/>
        <a:ext cx="2114937" cy="8972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69D7A-6857-4C5D-9C6A-A18C27ECAEC0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59620-74D0-46BA-8E2C-D3C93A9CC52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EFF62-E778-44E1-B2D6-4B9887071CB3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No Data </a:t>
          </a:r>
          <a:r>
            <a:rPr lang="en-US" sz="2200" kern="1200" noProof="0" dirty="0"/>
            <a:t>available</a:t>
          </a:r>
        </a:p>
      </dsp:txBody>
      <dsp:txXfrm>
        <a:off x="1429899" y="2442"/>
        <a:ext cx="5083704" cy="1238008"/>
      </dsp:txXfrm>
    </dsp:sp>
    <dsp:sp modelId="{CC20F3E0-4E9D-4D88-BCAB-D7E0D4DA9E1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CD9E7-C7B7-4067-9E89-9704822D2D4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F6323-2C6E-4D49-8404-8360166C309D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People don’t know </a:t>
          </a:r>
          <a:r>
            <a:rPr lang="en-US" sz="2200" kern="1200" noProof="0" dirty="0"/>
            <a:t>there’s</a:t>
          </a:r>
          <a:r>
            <a:rPr lang="nl-BE" sz="2200" kern="1200" dirty="0"/>
            <a:t> no data </a:t>
          </a:r>
          <a:r>
            <a:rPr lang="en-US" sz="2200" kern="1200" noProof="0" dirty="0"/>
            <a:t>connection</a:t>
          </a:r>
        </a:p>
      </dsp:txBody>
      <dsp:txXfrm>
        <a:off x="1429899" y="1549953"/>
        <a:ext cx="5083704" cy="1238008"/>
      </dsp:txXfrm>
    </dsp:sp>
    <dsp:sp modelId="{82DDB3E4-A5D7-49DC-9A48-085C01AB7E2E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AC4B2-67CC-42A5-AD17-4F0852B19D3D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F835C-EB6A-4C81-8D4C-B6C79EEFA4AC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App crashes without data</a:t>
          </a:r>
          <a:endParaRPr lang="en-US" sz="2200" kern="1200" dirty="0"/>
        </a:p>
      </dsp:txBody>
      <dsp:txXfrm>
        <a:off x="1429899" y="3097464"/>
        <a:ext cx="5083704" cy="1238008"/>
      </dsp:txXfrm>
    </dsp:sp>
    <dsp:sp modelId="{A5711857-E67B-46E2-BAD2-3F92CDDA2B8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220E5-F558-41B1-B9DC-4D81F16BB52A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C6FA2-37A9-4071-89A0-B8D2F8BE6AB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People are </a:t>
          </a:r>
          <a:r>
            <a:rPr lang="en-US" sz="2200" kern="1200" noProof="0" dirty="0"/>
            <a:t>confused</a:t>
          </a:r>
        </a:p>
      </dsp:txBody>
      <dsp:txXfrm>
        <a:off x="1429899" y="4644974"/>
        <a:ext cx="5083704" cy="12380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F496D-4288-47ED-8BB2-C4D836B11D5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E9A19-6BD3-49E0-9EC5-E41CDDB80C8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8CA03-7340-469B-B0ED-595838C4C26D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Show your privacy statements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1EF900E7-1611-4649-BFF0-4E95E4969588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86E54-B196-4B30-991A-E4E5FB0F564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63D46-1A9D-43B6-985E-2F1CB39DCC7A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Open online media</a:t>
          </a:r>
          <a:endParaRPr lang="en-US" sz="2500" kern="1200" dirty="0"/>
        </a:p>
      </dsp:txBody>
      <dsp:txXfrm>
        <a:off x="1941716" y="2102143"/>
        <a:ext cx="4571887" cy="1681139"/>
      </dsp:txXfrm>
    </dsp:sp>
    <dsp:sp modelId="{CA403123-DB46-44F3-8FBA-06E75BEDB9A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F554C-5914-4123-8DB8-D3C7DD31FA6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70CFF-51BF-4F83-9878-6D7FE55D5B1C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Show </a:t>
          </a:r>
          <a:r>
            <a:rPr lang="en-US" sz="2500" kern="1200" noProof="0" dirty="0"/>
            <a:t>movies</a:t>
          </a:r>
          <a:r>
            <a:rPr lang="nl-BE" sz="2500" kern="1200" dirty="0"/>
            <a:t> (YouTube)</a:t>
          </a:r>
          <a:endParaRPr lang="en-US" sz="2500" kern="1200" dirty="0"/>
        </a:p>
      </dsp:txBody>
      <dsp:txXfrm>
        <a:off x="1941716" y="4203567"/>
        <a:ext cx="4571887" cy="16811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FC43F-CC17-4D06-96D5-7E56B408754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559BF-3CFE-4691-B1AF-C5B6E6B03BB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9FC42-72C3-4086-ADC5-35979BE777A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Parents / </a:t>
          </a:r>
          <a:r>
            <a:rPr lang="en-US" sz="2500" kern="1200" noProof="0" dirty="0"/>
            <a:t>Caregiver</a:t>
          </a:r>
          <a:r>
            <a:rPr lang="nl-BE" sz="2500" kern="1200" dirty="0"/>
            <a:t> don’t know </a:t>
          </a:r>
          <a:r>
            <a:rPr lang="en-US" sz="2500" kern="1200" noProof="0" dirty="0"/>
            <a:t>current</a:t>
          </a:r>
          <a:r>
            <a:rPr lang="nl-BE" sz="2500" kern="1200" dirty="0"/>
            <a:t> app info</a:t>
          </a:r>
          <a:endParaRPr lang="en-US" sz="2500" kern="1200" dirty="0"/>
        </a:p>
      </dsp:txBody>
      <dsp:txXfrm>
        <a:off x="2039300" y="956381"/>
        <a:ext cx="4474303" cy="1765627"/>
      </dsp:txXfrm>
    </dsp:sp>
    <dsp:sp modelId="{BCC8FCCC-72C6-47B7-8A00-ED5CC280E304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CE080-887D-4D8C-AAFC-1CCB043D7173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6AAEE-33E0-42EF-AC7A-3A2C16AF9170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Lack</a:t>
          </a:r>
          <a:r>
            <a:rPr lang="nl-BE" sz="2500" kern="1200" dirty="0"/>
            <a:t> of </a:t>
          </a:r>
          <a:r>
            <a:rPr lang="en-US" sz="2500" kern="1200" noProof="0" dirty="0"/>
            <a:t>knowledge</a:t>
          </a:r>
          <a:r>
            <a:rPr lang="nl-BE" sz="2500" kern="1200" dirty="0"/>
            <a:t> system </a:t>
          </a:r>
          <a:r>
            <a:rPr lang="en-US" sz="2500" kern="1200" noProof="0" dirty="0"/>
            <a:t>settings</a:t>
          </a:r>
        </a:p>
      </dsp:txBody>
      <dsp:txXfrm>
        <a:off x="2039300" y="3163416"/>
        <a:ext cx="4474303" cy="17656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36302-6C6B-47E5-B2D3-F94E5836E030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968FD-DC2A-455C-ABA8-50FBBE36FD75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F2E22-3286-44C0-BC5C-03CD89D5CB14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Same as </a:t>
          </a:r>
          <a:r>
            <a:rPr lang="en-US" sz="2500" kern="1200" noProof="0" dirty="0"/>
            <a:t>AppInfo</a:t>
          </a:r>
          <a:r>
            <a:rPr lang="nl-BE" sz="2500" kern="1200" dirty="0"/>
            <a:t>:</a:t>
          </a:r>
          <a:endParaRPr lang="en-US" sz="2500" kern="1200" dirty="0"/>
        </a:p>
      </dsp:txBody>
      <dsp:txXfrm>
        <a:off x="2039300" y="956381"/>
        <a:ext cx="4474303" cy="1765627"/>
      </dsp:txXfrm>
    </dsp:sp>
    <dsp:sp modelId="{E35BD126-E80C-4D5A-9B6E-40F0FA1AC9B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C8FAAD-F365-4370-9AD5-A105FBEF2497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0AD46-7557-46A0-B627-CD9476DC680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Lack of </a:t>
          </a:r>
          <a:r>
            <a:rPr lang="en-US" sz="2500" kern="1200" noProof="0" dirty="0"/>
            <a:t>knowledge</a:t>
          </a:r>
          <a:r>
            <a:rPr lang="nl-BE" sz="2500" kern="1200" dirty="0"/>
            <a:t> </a:t>
          </a:r>
          <a:r>
            <a:rPr lang="en-US" sz="2500" kern="1200" noProof="0" dirty="0"/>
            <a:t>parent</a:t>
          </a:r>
          <a:r>
            <a:rPr lang="nl-BE" sz="2500" kern="1200" dirty="0"/>
            <a:t> / </a:t>
          </a:r>
          <a:r>
            <a:rPr lang="en-US" sz="2500" kern="1200" noProof="0" dirty="0"/>
            <a:t>caregiver</a:t>
          </a:r>
        </a:p>
      </dsp:txBody>
      <dsp:txXfrm>
        <a:off x="2039300" y="3163416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D3187-928F-49BB-8B7B-76CFAE5B1F03}">
      <dsp:nvSpPr>
        <dsp:cNvPr id="0" name=""/>
        <dsp:cNvSpPr/>
      </dsp:nvSpPr>
      <dsp:spPr>
        <a:xfrm>
          <a:off x="0" y="289460"/>
          <a:ext cx="9013052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5400" kern="1200" dirty="0"/>
            <a:t>Significant </a:t>
          </a:r>
          <a:r>
            <a:rPr lang="en-US" sz="5400" kern="1200" noProof="0" dirty="0"/>
            <a:t>limitations</a:t>
          </a:r>
          <a:r>
            <a:rPr lang="nl-BE" sz="5400" kern="1200" dirty="0"/>
            <a:t> in </a:t>
          </a:r>
          <a:r>
            <a:rPr lang="en-US" sz="5400" kern="1200" noProof="0" dirty="0"/>
            <a:t>both</a:t>
          </a:r>
          <a:r>
            <a:rPr lang="nl-BE" sz="5400" kern="1200" dirty="0"/>
            <a:t>:</a:t>
          </a:r>
          <a:endParaRPr lang="en-US" sz="5400" kern="1200" dirty="0"/>
        </a:p>
      </dsp:txBody>
      <dsp:txXfrm>
        <a:off x="63226" y="352686"/>
        <a:ext cx="8886600" cy="1168738"/>
      </dsp:txXfrm>
    </dsp:sp>
    <dsp:sp modelId="{24A472F6-91C7-4AA1-80AE-C85927F90093}">
      <dsp:nvSpPr>
        <dsp:cNvPr id="0" name=""/>
        <dsp:cNvSpPr/>
      </dsp:nvSpPr>
      <dsp:spPr>
        <a:xfrm>
          <a:off x="0" y="1584650"/>
          <a:ext cx="9013052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164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4200" kern="1200" dirty="0"/>
            <a:t>Intellectual </a:t>
          </a:r>
          <a:r>
            <a:rPr lang="en-US" sz="4200" kern="1200" noProof="0" dirty="0"/>
            <a:t>functioning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200" kern="1200" noProof="0" dirty="0"/>
            <a:t>Adaptive</a:t>
          </a:r>
          <a:r>
            <a:rPr lang="nl-BE" sz="4200" kern="1200" dirty="0"/>
            <a:t> </a:t>
          </a:r>
          <a:r>
            <a:rPr lang="en-US" sz="4200" kern="1200" noProof="0" dirty="0"/>
            <a:t>behavior</a:t>
          </a:r>
        </a:p>
      </dsp:txBody>
      <dsp:txXfrm>
        <a:off x="0" y="1584650"/>
        <a:ext cx="9013052" cy="1453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73731-3855-487E-98AD-43A16B971E79}">
      <dsp:nvSpPr>
        <dsp:cNvPr id="0" name=""/>
        <dsp:cNvSpPr/>
      </dsp:nvSpPr>
      <dsp:spPr>
        <a:xfrm>
          <a:off x="0" y="365708"/>
          <a:ext cx="5157787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800" kern="1200" dirty="0"/>
            <a:t>Also </a:t>
          </a:r>
          <a:r>
            <a:rPr lang="en-US" sz="3800" kern="1200" noProof="0" dirty="0"/>
            <a:t>called</a:t>
          </a:r>
          <a:r>
            <a:rPr lang="nl-BE" sz="3800" kern="1200" dirty="0"/>
            <a:t> intelligence</a:t>
          </a:r>
          <a:endParaRPr lang="en-US" sz="3800" kern="1200" dirty="0"/>
        </a:p>
      </dsp:txBody>
      <dsp:txXfrm>
        <a:off x="44492" y="410200"/>
        <a:ext cx="5068803" cy="822446"/>
      </dsp:txXfrm>
    </dsp:sp>
    <dsp:sp modelId="{7FC7838A-5467-4A11-B56B-05387BC6E444}">
      <dsp:nvSpPr>
        <dsp:cNvPr id="0" name=""/>
        <dsp:cNvSpPr/>
      </dsp:nvSpPr>
      <dsp:spPr>
        <a:xfrm>
          <a:off x="0" y="1386578"/>
          <a:ext cx="5157787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/>
            <a:t>Mental</a:t>
          </a:r>
          <a:r>
            <a:rPr lang="nl-BE" sz="3800" kern="1200" dirty="0"/>
            <a:t> </a:t>
          </a:r>
          <a:r>
            <a:rPr lang="en-US" sz="3800" kern="1200" noProof="0" dirty="0"/>
            <a:t>capacity</a:t>
          </a:r>
        </a:p>
      </dsp:txBody>
      <dsp:txXfrm>
        <a:off x="44492" y="1431070"/>
        <a:ext cx="5068803" cy="822446"/>
      </dsp:txXfrm>
    </dsp:sp>
    <dsp:sp modelId="{95228EDD-045F-4C7E-ADD4-56998CD8BCF2}">
      <dsp:nvSpPr>
        <dsp:cNvPr id="0" name=""/>
        <dsp:cNvSpPr/>
      </dsp:nvSpPr>
      <dsp:spPr>
        <a:xfrm>
          <a:off x="0" y="2407449"/>
          <a:ext cx="5157787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800" kern="1200" dirty="0"/>
            <a:t>IQ score </a:t>
          </a:r>
          <a:r>
            <a:rPr lang="en-US" sz="3800" kern="1200" noProof="0" dirty="0"/>
            <a:t>between</a:t>
          </a:r>
          <a:r>
            <a:rPr lang="nl-BE" sz="3800" kern="1200" dirty="0"/>
            <a:t> 70-75</a:t>
          </a:r>
          <a:endParaRPr lang="en-US" sz="3800" kern="1200" dirty="0"/>
        </a:p>
      </dsp:txBody>
      <dsp:txXfrm>
        <a:off x="44492" y="2451941"/>
        <a:ext cx="5068803" cy="822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4E63A-1136-4566-B1E3-CE6CB5553994}">
      <dsp:nvSpPr>
        <dsp:cNvPr id="0" name=""/>
        <dsp:cNvSpPr/>
      </dsp:nvSpPr>
      <dsp:spPr>
        <a:xfrm>
          <a:off x="0" y="3"/>
          <a:ext cx="5183188" cy="52767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Conceptual Skills</a:t>
          </a:r>
          <a:endParaRPr lang="en-US" sz="2200" kern="1200" dirty="0"/>
        </a:p>
      </dsp:txBody>
      <dsp:txXfrm>
        <a:off x="25759" y="25762"/>
        <a:ext cx="5131670" cy="476152"/>
      </dsp:txXfrm>
    </dsp:sp>
    <dsp:sp modelId="{4D39F9A7-DABB-4AA7-AECA-3B5746EE0E80}">
      <dsp:nvSpPr>
        <dsp:cNvPr id="0" name=""/>
        <dsp:cNvSpPr/>
      </dsp:nvSpPr>
      <dsp:spPr>
        <a:xfrm>
          <a:off x="0" y="542424"/>
          <a:ext cx="5183188" cy="888030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6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>
              <a:solidFill>
                <a:schemeClr val="bg1"/>
              </a:solidFill>
            </a:rPr>
            <a:t>Language/</a:t>
          </a:r>
          <a:r>
            <a:rPr lang="en-US" sz="1700" kern="1200" noProof="0" dirty="0">
              <a:solidFill>
                <a:schemeClr val="bg1"/>
              </a:solidFill>
            </a:rPr>
            <a:t>literacy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>
              <a:solidFill>
                <a:schemeClr val="bg1"/>
              </a:solidFill>
            </a:rPr>
            <a:t>Money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>
              <a:solidFill>
                <a:schemeClr val="bg1"/>
              </a:solidFill>
            </a:rPr>
            <a:t>Time/</a:t>
          </a:r>
          <a:r>
            <a:rPr lang="en-US" sz="1700" kern="1200" noProof="0" dirty="0">
              <a:solidFill>
                <a:schemeClr val="bg1"/>
              </a:solidFill>
            </a:rPr>
            <a:t>numbers</a:t>
          </a:r>
        </a:p>
      </dsp:txBody>
      <dsp:txXfrm>
        <a:off x="0" y="542424"/>
        <a:ext cx="5183188" cy="888030"/>
      </dsp:txXfrm>
    </dsp:sp>
    <dsp:sp modelId="{9BBFC907-2571-4621-82BF-886DBFBE8E9C}">
      <dsp:nvSpPr>
        <dsp:cNvPr id="0" name=""/>
        <dsp:cNvSpPr/>
      </dsp:nvSpPr>
      <dsp:spPr>
        <a:xfrm>
          <a:off x="0" y="1430454"/>
          <a:ext cx="5183188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Social</a:t>
          </a:r>
          <a:r>
            <a:rPr lang="nl-BE" sz="2200" kern="1200" dirty="0"/>
            <a:t> Skills</a:t>
          </a:r>
          <a:endParaRPr lang="en-US" sz="2200" kern="1200" dirty="0"/>
        </a:p>
      </dsp:txBody>
      <dsp:txXfrm>
        <a:off x="25759" y="1456213"/>
        <a:ext cx="5131670" cy="476152"/>
      </dsp:txXfrm>
    </dsp:sp>
    <dsp:sp modelId="{FF99EECD-53C7-4640-B247-D3D1087D9065}">
      <dsp:nvSpPr>
        <dsp:cNvPr id="0" name=""/>
        <dsp:cNvSpPr/>
      </dsp:nvSpPr>
      <dsp:spPr>
        <a:xfrm>
          <a:off x="0" y="1958124"/>
          <a:ext cx="5183188" cy="592020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6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noProof="0" dirty="0">
              <a:solidFill>
                <a:schemeClr val="bg1"/>
              </a:solidFill>
            </a:rPr>
            <a:t>Social</a:t>
          </a:r>
          <a:r>
            <a:rPr lang="nl-BE" sz="1700" kern="1200" dirty="0">
              <a:solidFill>
                <a:schemeClr val="bg1"/>
              </a:solidFill>
            </a:rPr>
            <a:t> </a:t>
          </a:r>
          <a:r>
            <a:rPr lang="en-US" sz="1700" kern="1200" noProof="0" dirty="0">
              <a:solidFill>
                <a:schemeClr val="bg1"/>
              </a:solidFill>
            </a:rPr>
            <a:t>responsibility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noProof="0" dirty="0">
              <a:solidFill>
                <a:schemeClr val="bg1"/>
              </a:solidFill>
            </a:rPr>
            <a:t>Self-esteem</a:t>
          </a:r>
        </a:p>
      </dsp:txBody>
      <dsp:txXfrm>
        <a:off x="0" y="1958124"/>
        <a:ext cx="5183188" cy="592020"/>
      </dsp:txXfrm>
    </dsp:sp>
    <dsp:sp modelId="{01710346-7DA0-42B5-8826-72A4715AA5F2}">
      <dsp:nvSpPr>
        <dsp:cNvPr id="0" name=""/>
        <dsp:cNvSpPr/>
      </dsp:nvSpPr>
      <dsp:spPr>
        <a:xfrm>
          <a:off x="0" y="2550144"/>
          <a:ext cx="5183188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Practical skills</a:t>
          </a:r>
          <a:endParaRPr lang="en-US" sz="2200" kern="1200" dirty="0"/>
        </a:p>
      </dsp:txBody>
      <dsp:txXfrm>
        <a:off x="25759" y="2575903"/>
        <a:ext cx="5131670" cy="476152"/>
      </dsp:txXfrm>
    </dsp:sp>
    <dsp:sp modelId="{D99FD4FA-3AC5-41B1-ADDA-D02DCB66E1F4}">
      <dsp:nvSpPr>
        <dsp:cNvPr id="0" name=""/>
        <dsp:cNvSpPr/>
      </dsp:nvSpPr>
      <dsp:spPr>
        <a:xfrm>
          <a:off x="0" y="3077814"/>
          <a:ext cx="5183188" cy="592020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6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noProof="0" dirty="0">
              <a:solidFill>
                <a:schemeClr val="bg1"/>
              </a:solidFill>
            </a:rPr>
            <a:t>Activities</a:t>
          </a:r>
          <a:r>
            <a:rPr lang="nl-BE" sz="1700" kern="1200" dirty="0">
              <a:solidFill>
                <a:schemeClr val="bg1"/>
              </a:solidFill>
            </a:rPr>
            <a:t> </a:t>
          </a:r>
          <a:r>
            <a:rPr lang="en-US" sz="1700" kern="1200" noProof="0" dirty="0">
              <a:solidFill>
                <a:schemeClr val="bg1"/>
              </a:solidFill>
            </a:rPr>
            <a:t>daily</a:t>
          </a:r>
          <a:r>
            <a:rPr lang="nl-BE" sz="1700" kern="1200" dirty="0">
              <a:solidFill>
                <a:schemeClr val="bg1"/>
              </a:solidFill>
            </a:rPr>
            <a:t> living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>
              <a:solidFill>
                <a:schemeClr val="bg1"/>
              </a:solidFill>
            </a:rPr>
            <a:t>Personal care / </a:t>
          </a:r>
          <a:r>
            <a:rPr lang="en-US" sz="1700" kern="1200" noProof="0" dirty="0">
              <a:solidFill>
                <a:schemeClr val="bg1"/>
              </a:solidFill>
            </a:rPr>
            <a:t>healthcare</a:t>
          </a:r>
        </a:p>
      </dsp:txBody>
      <dsp:txXfrm>
        <a:off x="0" y="3077814"/>
        <a:ext cx="5183188" cy="5920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3873D-7C6D-4990-B965-59A5CA37DA79}">
      <dsp:nvSpPr>
        <dsp:cNvPr id="0" name=""/>
        <dsp:cNvSpPr/>
      </dsp:nvSpPr>
      <dsp:spPr>
        <a:xfrm rot="5400000">
          <a:off x="5924929" y="-2461664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 dirty="0"/>
            <a:t>Read</a:t>
          </a:r>
          <a:endParaRPr lang="nl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 dirty="0"/>
            <a:t>Understand</a:t>
          </a:r>
          <a:endParaRPr lang="nl-NL" sz="2200" kern="1200" dirty="0"/>
        </a:p>
      </dsp:txBody>
      <dsp:txXfrm rot="-5400000">
        <a:off x="3356911" y="146959"/>
        <a:ext cx="5927237" cy="750595"/>
      </dsp:txXfrm>
    </dsp:sp>
    <dsp:sp modelId="{9C2F88F5-F8BB-4344-80FC-AEEF22365A34}">
      <dsp:nvSpPr>
        <dsp:cNvPr id="0" name=""/>
        <dsp:cNvSpPr/>
      </dsp:nvSpPr>
      <dsp:spPr>
        <a:xfrm>
          <a:off x="0" y="2378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Cognitive</a:t>
          </a:r>
          <a:r>
            <a:rPr lang="nl-BE" sz="2800" kern="1200" dirty="0"/>
            <a:t> / Intellectual </a:t>
          </a:r>
          <a:r>
            <a:rPr lang="en-US" sz="2800" kern="1200" noProof="0" dirty="0"/>
            <a:t>Disability</a:t>
          </a:r>
        </a:p>
      </dsp:txBody>
      <dsp:txXfrm>
        <a:off x="50757" y="53135"/>
        <a:ext cx="3255397" cy="938243"/>
      </dsp:txXfrm>
    </dsp:sp>
    <dsp:sp modelId="{93FDFEE9-2260-4AED-B415-D323104C80BB}">
      <dsp:nvSpPr>
        <dsp:cNvPr id="0" name=""/>
        <dsp:cNvSpPr/>
      </dsp:nvSpPr>
      <dsp:spPr>
        <a:xfrm rot="5400000">
          <a:off x="5924929" y="-1369919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 dirty="0"/>
            <a:t>Understand</a:t>
          </a:r>
          <a:endParaRPr lang="nl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 dirty="0"/>
            <a:t>See </a:t>
          </a:r>
          <a:r>
            <a:rPr lang="en-US" sz="2200" kern="1200" noProof="0" dirty="0"/>
            <a:t>structure</a:t>
          </a:r>
        </a:p>
      </dsp:txBody>
      <dsp:txXfrm rot="-5400000">
        <a:off x="3356911" y="1238704"/>
        <a:ext cx="5927237" cy="750595"/>
      </dsp:txXfrm>
    </dsp:sp>
    <dsp:sp modelId="{80B69BF3-E907-4EE9-9228-8FEF679C87A5}">
      <dsp:nvSpPr>
        <dsp:cNvPr id="0" name=""/>
        <dsp:cNvSpPr/>
      </dsp:nvSpPr>
      <dsp:spPr>
        <a:xfrm>
          <a:off x="0" y="1094123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Autism</a:t>
          </a:r>
          <a:endParaRPr lang="nl-NL" sz="2800" kern="1200" dirty="0"/>
        </a:p>
      </dsp:txBody>
      <dsp:txXfrm>
        <a:off x="50757" y="1144880"/>
        <a:ext cx="3255397" cy="938243"/>
      </dsp:txXfrm>
    </dsp:sp>
    <dsp:sp modelId="{AC1EC053-4B53-4BF4-AFEA-235F3F9BEAA6}">
      <dsp:nvSpPr>
        <dsp:cNvPr id="0" name=""/>
        <dsp:cNvSpPr/>
      </dsp:nvSpPr>
      <dsp:spPr>
        <a:xfrm rot="5400000">
          <a:off x="5924929" y="-278173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Decreased ability to read</a:t>
          </a:r>
          <a:endParaRPr lang="nl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Decreased ability to navigate		</a:t>
          </a:r>
          <a:endParaRPr lang="nl-NL" sz="2200" kern="1200" dirty="0"/>
        </a:p>
      </dsp:txBody>
      <dsp:txXfrm rot="-5400000">
        <a:off x="3356911" y="2330450"/>
        <a:ext cx="5927237" cy="750595"/>
      </dsp:txXfrm>
    </dsp:sp>
    <dsp:sp modelId="{8A0ADA83-C409-4AA4-90C0-1333DE776A83}">
      <dsp:nvSpPr>
        <dsp:cNvPr id="0" name=""/>
        <dsp:cNvSpPr/>
      </dsp:nvSpPr>
      <dsp:spPr>
        <a:xfrm>
          <a:off x="0" y="2185868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Blindness or vision loss</a:t>
          </a:r>
          <a:endParaRPr lang="nl-NL" sz="2800" kern="1200" dirty="0"/>
        </a:p>
      </dsp:txBody>
      <dsp:txXfrm>
        <a:off x="50757" y="2236625"/>
        <a:ext cx="3255397" cy="938243"/>
      </dsp:txXfrm>
    </dsp:sp>
    <dsp:sp modelId="{380CF45B-84CB-4CDB-BE30-A823D04A3DF3}">
      <dsp:nvSpPr>
        <dsp:cNvPr id="0" name=""/>
        <dsp:cNvSpPr/>
      </dsp:nvSpPr>
      <dsp:spPr>
        <a:xfrm rot="5400000">
          <a:off x="5924929" y="813571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 dirty="0"/>
            <a:t>Hearing </a:t>
          </a:r>
          <a:r>
            <a:rPr lang="en-US" sz="2200" kern="1200" noProof="0" dirty="0"/>
            <a:t>notifications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noProof="0" dirty="0"/>
            <a:t>Following</a:t>
          </a:r>
          <a:r>
            <a:rPr lang="nl-BE" sz="2200" kern="1200" dirty="0"/>
            <a:t> </a:t>
          </a:r>
          <a:r>
            <a:rPr lang="en-US" sz="2200" kern="1200" noProof="0" dirty="0"/>
            <a:t>movies</a:t>
          </a:r>
          <a:r>
            <a:rPr lang="nl-BE" sz="2200" kern="1200" dirty="0"/>
            <a:t> without audio </a:t>
          </a:r>
          <a:r>
            <a:rPr lang="en-US" sz="2200" kern="1200" noProof="0" dirty="0"/>
            <a:t>description</a:t>
          </a:r>
          <a:r>
            <a:rPr lang="nl-BE" sz="2200" kern="1200" dirty="0"/>
            <a:t>.</a:t>
          </a:r>
          <a:endParaRPr lang="nl-NL" sz="2200" kern="1200" dirty="0"/>
        </a:p>
      </dsp:txBody>
      <dsp:txXfrm rot="-5400000">
        <a:off x="3356911" y="3422195"/>
        <a:ext cx="5927237" cy="750595"/>
      </dsp:txXfrm>
    </dsp:sp>
    <dsp:sp modelId="{9CD31A3B-3AA5-4832-B4E6-243E532FE3F1}">
      <dsp:nvSpPr>
        <dsp:cNvPr id="0" name=""/>
        <dsp:cNvSpPr/>
      </dsp:nvSpPr>
      <dsp:spPr>
        <a:xfrm>
          <a:off x="0" y="3277614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Auditory</a:t>
          </a:r>
          <a:r>
            <a:rPr lang="nl-BE" sz="2800" kern="1200" dirty="0"/>
            <a:t> disabilities</a:t>
          </a:r>
          <a:endParaRPr lang="nl-NL" sz="2800" kern="1200" dirty="0"/>
        </a:p>
      </dsp:txBody>
      <dsp:txXfrm>
        <a:off x="50757" y="3328371"/>
        <a:ext cx="3255397" cy="938243"/>
      </dsp:txXfrm>
    </dsp:sp>
    <dsp:sp modelId="{A79672CC-29C9-4263-BA1B-A4AC5F9013CE}">
      <dsp:nvSpPr>
        <dsp:cNvPr id="0" name=""/>
        <dsp:cNvSpPr/>
      </dsp:nvSpPr>
      <dsp:spPr>
        <a:xfrm rot="5400000">
          <a:off x="5924929" y="1905316"/>
          <a:ext cx="831805" cy="59678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200" kern="1200" dirty="0"/>
            <a:t>Controlling smartphone or pc.</a:t>
          </a:r>
          <a:endParaRPr lang="nl-NL" sz="2200" kern="1200" dirty="0"/>
        </a:p>
      </dsp:txBody>
      <dsp:txXfrm rot="-5400000">
        <a:off x="3356911" y="4513940"/>
        <a:ext cx="5927237" cy="750595"/>
      </dsp:txXfrm>
    </dsp:sp>
    <dsp:sp modelId="{BF77F213-F67E-4831-9963-AC8D2D0A7E21}">
      <dsp:nvSpPr>
        <dsp:cNvPr id="0" name=""/>
        <dsp:cNvSpPr/>
      </dsp:nvSpPr>
      <dsp:spPr>
        <a:xfrm>
          <a:off x="0" y="4369359"/>
          <a:ext cx="3356911" cy="10397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Motoric</a:t>
          </a:r>
          <a:r>
            <a:rPr lang="nl-BE" sz="2800" kern="1200" dirty="0"/>
            <a:t> disabilities</a:t>
          </a:r>
          <a:endParaRPr lang="nl-NL" sz="2800" kern="1200" dirty="0"/>
        </a:p>
      </dsp:txBody>
      <dsp:txXfrm>
        <a:off x="50757" y="4420116"/>
        <a:ext cx="3255397" cy="9382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F771-FF20-486B-8137-CE4095B6F785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D9382-BA42-4B9E-BC52-9C867CE21C32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FCAD7-4316-4157-8D04-33D6736D8527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Reading </a:t>
          </a:r>
          <a:r>
            <a:rPr lang="en-US" sz="2200" kern="1200" noProof="0" dirty="0"/>
            <a:t>Difficulties</a:t>
          </a:r>
        </a:p>
      </dsp:txBody>
      <dsp:txXfrm>
        <a:off x="1429899" y="2442"/>
        <a:ext cx="5083704" cy="1238008"/>
      </dsp:txXfrm>
    </dsp:sp>
    <dsp:sp modelId="{751EC5B1-F199-4865-9311-6D975A3FDFA8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7D593-07AE-4BAF-8E2C-9C27AF76CB0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D6DE9-8B27-480C-986A-065C8F5B5F12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Complete word-blind</a:t>
          </a:r>
          <a:endParaRPr lang="en-US" sz="2200" kern="1200" dirty="0"/>
        </a:p>
      </dsp:txBody>
      <dsp:txXfrm>
        <a:off x="1429899" y="1549953"/>
        <a:ext cx="5083704" cy="1238008"/>
      </dsp:txXfrm>
    </dsp:sp>
    <dsp:sp modelId="{C9AD43CD-8F3D-496C-93D7-0B65008CED94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5E9C6-7595-4F7E-ACC3-DA864373A70D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B49A-BC74-4C89-93B0-140EF30E7254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Confirmation</a:t>
          </a:r>
          <a:endParaRPr lang="en-US" sz="2200" kern="1200" dirty="0"/>
        </a:p>
      </dsp:txBody>
      <dsp:txXfrm>
        <a:off x="1429899" y="3097464"/>
        <a:ext cx="5083704" cy="1238008"/>
      </dsp:txXfrm>
    </dsp:sp>
    <dsp:sp modelId="{4C8BCE4B-A700-4B1E-B79E-E0686A6D4722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48423-1E97-4D97-B216-B975371ABCA6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83BBE-07C2-41F4-ABD0-7FE3348AB59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Dyslexia</a:t>
          </a:r>
        </a:p>
      </dsp:txBody>
      <dsp:txXfrm>
        <a:off x="1429899" y="4644974"/>
        <a:ext cx="5083704" cy="12380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71E61-89A9-4215-9667-19C684A6988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7E5E1-A207-4AD9-A56D-259A646AC909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D70CB-CBF2-49E0-9B7F-70A33F91F1BC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Saving</a:t>
          </a:r>
          <a:r>
            <a:rPr lang="nl-BE" sz="2500" kern="1200" dirty="0"/>
            <a:t> Information</a:t>
          </a:r>
          <a:endParaRPr lang="en-US" sz="2500" kern="1200" dirty="0"/>
        </a:p>
      </dsp:txBody>
      <dsp:txXfrm>
        <a:off x="2039300" y="956381"/>
        <a:ext cx="4474303" cy="1765627"/>
      </dsp:txXfrm>
    </dsp:sp>
    <dsp:sp modelId="{84D313FE-2256-438B-98D3-4B4B55BF3147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19A87-3CF6-4BAE-B449-FB21461DC59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72D45-34FE-4DA2-B048-0CA0B600C5B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Limit Data </a:t>
          </a:r>
          <a:r>
            <a:rPr lang="en-US" sz="2500" kern="1200" noProof="0" dirty="0"/>
            <a:t>Usage</a:t>
          </a:r>
        </a:p>
      </dsp:txBody>
      <dsp:txXfrm>
        <a:off x="2039300" y="3163416"/>
        <a:ext cx="4474303" cy="17656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BD229-9606-45CF-9A29-B6311909D7EB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98E2B-F3FE-4C8D-9650-FFA8AA2D109E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0900D-3016-4AF3-AA89-00D50E96329B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People </a:t>
          </a:r>
          <a:r>
            <a:rPr lang="en-US" sz="2500" kern="1200" noProof="0" dirty="0"/>
            <a:t>forgot</a:t>
          </a:r>
          <a:r>
            <a:rPr lang="nl-BE" sz="2500" kern="1200" dirty="0"/>
            <a:t> </a:t>
          </a:r>
          <a:r>
            <a:rPr lang="en-US" sz="2500" kern="1200" noProof="0" dirty="0"/>
            <a:t>loading</a:t>
          </a:r>
          <a:r>
            <a:rPr lang="nl-BE" sz="2500" kern="1200" dirty="0"/>
            <a:t> device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E3C3FE4B-8B12-459F-B9BB-234A82717CE6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D619E-7C81-4FA5-BE3E-47B4CED3A42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183A1-2455-4F86-8B7E-D040B49ADA8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Problems</a:t>
          </a:r>
          <a:r>
            <a:rPr lang="nl-BE" sz="2500" kern="1200" dirty="0"/>
            <a:t> with </a:t>
          </a:r>
          <a:r>
            <a:rPr lang="en-US" sz="2500" kern="1200" noProof="0" dirty="0"/>
            <a:t>prediction</a:t>
          </a:r>
          <a:r>
            <a:rPr lang="nl-BE" sz="2500" kern="1200" dirty="0"/>
            <a:t> </a:t>
          </a:r>
          <a:r>
            <a:rPr lang="en-US" sz="2500" kern="1200" noProof="0" dirty="0"/>
            <a:t>battery</a:t>
          </a:r>
          <a:r>
            <a:rPr lang="nl-BE" sz="2500" kern="1200" dirty="0"/>
            <a:t> state</a:t>
          </a:r>
          <a:endParaRPr lang="en-US" sz="2500" kern="1200" dirty="0"/>
        </a:p>
      </dsp:txBody>
      <dsp:txXfrm>
        <a:off x="1941716" y="2102143"/>
        <a:ext cx="4571887" cy="1681139"/>
      </dsp:txXfrm>
    </dsp:sp>
    <dsp:sp modelId="{74A7A661-E2C5-4675-B191-8C98243AF1CC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7048F-A7A2-4957-B362-B978DC37D08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F60CB-9CBA-457C-A626-1005C13F583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Device Out of </a:t>
          </a:r>
          <a:r>
            <a:rPr lang="en-US" sz="2500" kern="1200" noProof="0" dirty="0"/>
            <a:t>functioning</a:t>
          </a:r>
          <a:r>
            <a:rPr lang="nl-BE" sz="2500" kern="1200" dirty="0"/>
            <a:t> in </a:t>
          </a:r>
          <a:r>
            <a:rPr lang="en-US" sz="2500" kern="1200" noProof="0" dirty="0"/>
            <a:t>critic</a:t>
          </a:r>
          <a:r>
            <a:rPr lang="nl-BE" sz="2500" kern="1200" dirty="0"/>
            <a:t> </a:t>
          </a:r>
          <a:r>
            <a:rPr lang="en-US" sz="2500" kern="1200" noProof="0" dirty="0"/>
            <a:t>situation</a:t>
          </a:r>
        </a:p>
      </dsp:txBody>
      <dsp:txXfrm>
        <a:off x="1941716" y="4203567"/>
        <a:ext cx="4571887" cy="16811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ED499-178D-42F7-84DB-563709E78B9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49411-E8DC-4652-91A5-7346963377D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5273A-82FF-4C7D-B946-D12D258D63D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Visual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EE23A028-93FF-4940-A494-F2E92097145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2A050-D5B8-441B-AE72-46B0CBF7DA9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A0051-91E1-4B07-8EA3-CB4DB7E8789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With </a:t>
          </a:r>
          <a:r>
            <a:rPr lang="en-US" sz="2500" kern="1200" noProof="0" dirty="0"/>
            <a:t>colors</a:t>
          </a:r>
        </a:p>
      </dsp:txBody>
      <dsp:txXfrm>
        <a:off x="1941716" y="2102143"/>
        <a:ext cx="4571887" cy="1681139"/>
      </dsp:txXfrm>
    </dsp:sp>
    <dsp:sp modelId="{53E53080-3399-4B76-81C5-A838D538A50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8381B-1772-4E09-9382-F1289116971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ECC07-74D3-4D6A-A2FC-242602A7912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With </a:t>
          </a:r>
          <a:r>
            <a:rPr lang="en-US" sz="2500" kern="1200" noProof="0" dirty="0"/>
            <a:t>auditory</a:t>
          </a:r>
          <a:r>
            <a:rPr lang="nl-BE" sz="2500" kern="1200" dirty="0"/>
            <a:t> </a:t>
          </a:r>
          <a:r>
            <a:rPr lang="en-US" sz="2500" kern="1200" noProof="0" dirty="0"/>
            <a:t>warning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065FE-BA76-4FB7-B3FA-198DEF58ECB0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2F1C1-81FB-4DAD-8F62-3698729CFB0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6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Who</a:t>
            </a:r>
            <a:r>
              <a:rPr lang="nl-BE" dirty="0"/>
              <a:t> I </a:t>
            </a:r>
            <a:r>
              <a:rPr lang="en-US" noProof="0" dirty="0"/>
              <a:t>am</a:t>
            </a:r>
            <a:r>
              <a:rPr lang="nl-BE" dirty="0"/>
              <a:t>? I </a:t>
            </a:r>
            <a:r>
              <a:rPr lang="en-US" noProof="0" dirty="0"/>
              <a:t>am</a:t>
            </a:r>
            <a:r>
              <a:rPr lang="nl-BE" dirty="0"/>
              <a:t> Dennie Declercq, I </a:t>
            </a:r>
            <a:r>
              <a:rPr lang="en-US" noProof="0" dirty="0"/>
              <a:t>am</a:t>
            </a:r>
            <a:r>
              <a:rPr lang="nl-BE" dirty="0"/>
              <a:t> a </a:t>
            </a:r>
            <a:r>
              <a:rPr lang="en-US" noProof="0" dirty="0"/>
              <a:t>volunteer</a:t>
            </a:r>
            <a:r>
              <a:rPr lang="nl-BE" dirty="0"/>
              <a:t> developer. I make software for people with disabilities in Flanders. I have my own disability autism. You can follow me on twitter @Dennie Declercq and I am the inventor of the hashtag #DreamingIsBelieving a hashtag for all my speaker career dreams.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F7012-8475-4EBB-8496-94D39A81A7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24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 have </a:t>
            </a:r>
            <a:r>
              <a:rPr lang="nl-BE" dirty="0" err="1"/>
              <a:t>some</a:t>
            </a:r>
            <a:r>
              <a:rPr lang="nl-BE" dirty="0"/>
              <a:t> more: This </a:t>
            </a:r>
            <a:r>
              <a:rPr lang="nl-BE" dirty="0" err="1"/>
              <a:t>year</a:t>
            </a:r>
            <a:r>
              <a:rPr lang="nl-BE" dirty="0"/>
              <a:t> is #7ThYearMagic! What is #7ThYearMagic? #7ThYearMagic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the end of 2018 </a:t>
            </a:r>
            <a:r>
              <a:rPr lang="nl-BE" dirty="0" err="1"/>
              <a:t>when</a:t>
            </a:r>
            <a:r>
              <a:rPr lang="nl-BE" dirty="0"/>
              <a:t> I </a:t>
            </a:r>
            <a:r>
              <a:rPr lang="nl-BE" dirty="0" err="1"/>
              <a:t>realised</a:t>
            </a:r>
            <a:r>
              <a:rPr lang="nl-BE" dirty="0"/>
              <a:t> </a:t>
            </a:r>
            <a:r>
              <a:rPr lang="nl-BE" dirty="0" err="1"/>
              <a:t>myself</a:t>
            </a:r>
            <a:r>
              <a:rPr lang="nl-BE" dirty="0"/>
              <a:t> that in 2019 </a:t>
            </a:r>
            <a:r>
              <a:rPr lang="nl-BE" dirty="0" err="1"/>
              <a:t>it’s</a:t>
            </a:r>
            <a:r>
              <a:rPr lang="nl-BE" dirty="0"/>
              <a:t> 7 </a:t>
            </a:r>
            <a:r>
              <a:rPr lang="nl-BE" dirty="0" err="1"/>
              <a:t>years</a:t>
            </a:r>
            <a:r>
              <a:rPr lang="nl-BE" dirty="0"/>
              <a:t> that I am </a:t>
            </a:r>
            <a:r>
              <a:rPr lang="nl-BE" dirty="0" err="1"/>
              <a:t>volunteering</a:t>
            </a:r>
            <a:r>
              <a:rPr lang="nl-BE" dirty="0"/>
              <a:t>. 7 is a </a:t>
            </a:r>
            <a:r>
              <a:rPr lang="nl-BE" dirty="0" err="1"/>
              <a:t>magic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and in 2019 my live </a:t>
            </a:r>
            <a:r>
              <a:rPr lang="nl-BE" dirty="0" err="1"/>
              <a:t>dream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com </a:t>
            </a:r>
            <a:r>
              <a:rPr lang="nl-BE" dirty="0" err="1"/>
              <a:t>thru</a:t>
            </a:r>
            <a:r>
              <a:rPr lang="nl-BE" dirty="0"/>
              <a:t>! And this is </a:t>
            </a:r>
            <a:r>
              <a:rPr lang="nl-BE" dirty="0" err="1"/>
              <a:t>goig</a:t>
            </a:r>
            <a:r>
              <a:rPr lang="nl-BE" dirty="0"/>
              <a:t> to the United </a:t>
            </a:r>
            <a:r>
              <a:rPr lang="nl-BE" dirty="0" err="1"/>
              <a:t>States</a:t>
            </a:r>
            <a:r>
              <a:rPr lang="nl-BE" dirty="0"/>
              <a:t> as </a:t>
            </a:r>
            <a:r>
              <a:rPr lang="nl-BE" dirty="0" err="1"/>
              <a:t>as</a:t>
            </a:r>
            <a:r>
              <a:rPr lang="nl-BE" dirty="0"/>
              <a:t> speaker … .. .. ….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F7012-8475-4EBB-8496-94D39A81A7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61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Conceptual Skills – Language and </a:t>
            </a:r>
            <a:r>
              <a:rPr lang="en-US" noProof="0" dirty="0"/>
              <a:t>literacy</a:t>
            </a:r>
            <a:r>
              <a:rPr lang="nl-BE" dirty="0"/>
              <a:t>: money, time, and </a:t>
            </a:r>
            <a:r>
              <a:rPr lang="en-US" noProof="0" dirty="0"/>
              <a:t>number</a:t>
            </a:r>
            <a:r>
              <a:rPr lang="nl-BE" dirty="0"/>
              <a:t> </a:t>
            </a:r>
            <a:r>
              <a:rPr lang="en-US" noProof="0" dirty="0"/>
              <a:t>concepts</a:t>
            </a:r>
            <a:r>
              <a:rPr lang="nl-BE" dirty="0"/>
              <a:t>, and </a:t>
            </a:r>
            <a:r>
              <a:rPr lang="en-US" noProof="0" dirty="0"/>
              <a:t>self-direction</a:t>
            </a:r>
          </a:p>
          <a:p>
            <a:r>
              <a:rPr lang="en-US" dirty="0"/>
              <a:t>Social Skills – interpersonal skills, social responsibility, self-esteem, wariness,, …</a:t>
            </a:r>
          </a:p>
          <a:p>
            <a:r>
              <a:rPr lang="en-US" dirty="0"/>
              <a:t>Practical skills – activities of daily living (personal care), healthcare, travel/transportation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A1D3CC-5EED-4CA5-90FE-85DF6B74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876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People with disability doing the same activities as people without disability</a:t>
            </a:r>
            <a:r>
              <a:rPr lang="nl-BE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People with and without disability are living in the same district.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People with and without disability  work together.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needed adjustments are made par person.</a:t>
            </a:r>
          </a:p>
          <a:p>
            <a:endParaRPr lang="nl-BE" dirty="0"/>
          </a:p>
          <a:p>
            <a:r>
              <a:rPr lang="en-US" noProof="0" dirty="0"/>
              <a:t>why</a:t>
            </a:r>
            <a:r>
              <a:rPr lang="nl-NL" dirty="0"/>
              <a:t> Do I put </a:t>
            </a:r>
            <a:r>
              <a:rPr lang="nl-NL" dirty="0" err="1"/>
              <a:t>myself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picture? </a:t>
            </a:r>
            <a:r>
              <a:rPr lang="nl-NL" dirty="0" err="1"/>
              <a:t>Because</a:t>
            </a:r>
            <a:r>
              <a:rPr lang="nl-NL" dirty="0"/>
              <a:t> I even have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disability</a:t>
            </a:r>
            <a:r>
              <a:rPr lang="nl-NL" dirty="0"/>
              <a:t>, I have </a:t>
            </a:r>
            <a:r>
              <a:rPr lang="nl-NL" dirty="0" err="1"/>
              <a:t>autism</a:t>
            </a:r>
            <a:r>
              <a:rPr lang="nl-NL" dirty="0"/>
              <a:t> and live in a </a:t>
            </a:r>
            <a:r>
              <a:rPr lang="nl-NL" dirty="0" err="1"/>
              <a:t>inclusive</a:t>
            </a:r>
            <a:r>
              <a:rPr lang="nl-NL" dirty="0"/>
              <a:t> living project </a:t>
            </a:r>
            <a:r>
              <a:rPr lang="nl-NL" dirty="0" err="1"/>
              <a:t>togheter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intellectual</a:t>
            </a:r>
            <a:r>
              <a:rPr lang="nl-NL" dirty="0"/>
              <a:t> </a:t>
            </a:r>
            <a:r>
              <a:rPr lang="nl-NL" dirty="0" err="1"/>
              <a:t>disabilities</a:t>
            </a:r>
            <a:r>
              <a:rPr lang="nl-NL" dirty="0"/>
              <a:t> and </a:t>
            </a:r>
            <a:r>
              <a:rPr lang="nl-NL" dirty="0" err="1"/>
              <a:t>people</a:t>
            </a:r>
            <a:r>
              <a:rPr lang="nl-NL" dirty="0"/>
              <a:t> without </a:t>
            </a:r>
            <a:r>
              <a:rPr lang="nl-NL" dirty="0" err="1"/>
              <a:t>disabilities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537F0-C74C-46E3-A20C-728B2AFA58D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51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Difficulties</a:t>
            </a:r>
            <a:r>
              <a:rPr lang="nl-BE" dirty="0"/>
              <a:t> are different </a:t>
            </a:r>
            <a:r>
              <a:rPr lang="nl-BE" b="1" dirty="0">
                <a:solidFill>
                  <a:srgbClr val="0070C0"/>
                </a:solidFill>
              </a:rPr>
              <a:t>par </a:t>
            </a:r>
            <a:r>
              <a:rPr lang="en-US" b="1" noProof="0" dirty="0">
                <a:solidFill>
                  <a:srgbClr val="0070C0"/>
                </a:solidFill>
              </a:rPr>
              <a:t>disability</a:t>
            </a:r>
          </a:p>
          <a:p>
            <a:r>
              <a:rPr lang="nl-BE" dirty="0"/>
              <a:t>Most </a:t>
            </a:r>
            <a:r>
              <a:rPr lang="en-US" noProof="0" dirty="0"/>
              <a:t>helping</a:t>
            </a:r>
            <a:r>
              <a:rPr lang="nl-BE" dirty="0"/>
              <a:t> apps are made </a:t>
            </a:r>
            <a:r>
              <a:rPr lang="nl-BE" b="1" dirty="0">
                <a:solidFill>
                  <a:srgbClr val="0070C0"/>
                </a:solidFill>
              </a:rPr>
              <a:t>par </a:t>
            </a:r>
            <a:r>
              <a:rPr lang="en-US" b="1" noProof="0" dirty="0">
                <a:solidFill>
                  <a:srgbClr val="0070C0"/>
                </a:solidFill>
              </a:rPr>
              <a:t>disability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537F0-C74C-46E3-A20C-728B2AFA58D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79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Maybe</a:t>
            </a:r>
            <a:r>
              <a:rPr lang="nl-BE" dirty="0"/>
              <a:t> this slide is boring for you,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the most </a:t>
            </a:r>
            <a:r>
              <a:rPr lang="nl-BE" dirty="0" err="1"/>
              <a:t>beautifull</a:t>
            </a:r>
            <a:r>
              <a:rPr lang="nl-BE" dirty="0"/>
              <a:t> slide of this slidedeck. But for people with disabilities </a:t>
            </a:r>
            <a:r>
              <a:rPr lang="nl-BE" dirty="0" err="1"/>
              <a:t>it’s</a:t>
            </a:r>
            <a:r>
              <a:rPr lang="nl-BE" dirty="0"/>
              <a:t> easy to </a:t>
            </a:r>
            <a:r>
              <a:rPr lang="nl-BE" dirty="0" err="1"/>
              <a:t>read</a:t>
            </a:r>
            <a:r>
              <a:rPr lang="nl-BE" dirty="0"/>
              <a:t>. It’s </a:t>
            </a:r>
            <a:r>
              <a:rPr lang="nl-BE" dirty="0" err="1"/>
              <a:t>simple</a:t>
            </a:r>
            <a:r>
              <a:rPr lang="nl-BE" dirty="0"/>
              <a:t>. </a:t>
            </a:r>
            <a:r>
              <a:rPr lang="nl-BE" dirty="0" err="1"/>
              <a:t>There’s</a:t>
            </a:r>
            <a:r>
              <a:rPr lang="nl-BE" dirty="0"/>
              <a:t> no </a:t>
            </a:r>
            <a:r>
              <a:rPr lang="nl-BE" dirty="0" err="1"/>
              <a:t>concentration</a:t>
            </a:r>
            <a:r>
              <a:rPr lang="nl-BE" dirty="0"/>
              <a:t> </a:t>
            </a:r>
            <a:r>
              <a:rPr lang="nl-BE" dirty="0" err="1"/>
              <a:t>needed</a:t>
            </a:r>
            <a:r>
              <a:rPr lang="nl-BE" dirty="0"/>
              <a:t> to follow to understand the layout, and </a:t>
            </a:r>
            <a:r>
              <a:rPr lang="nl-BE" dirty="0" err="1"/>
              <a:t>there’s</a:t>
            </a:r>
            <a:r>
              <a:rPr lang="nl-BE" dirty="0"/>
              <a:t> no </a:t>
            </a:r>
            <a:r>
              <a:rPr lang="nl-BE" dirty="0" err="1"/>
              <a:t>knowledge</a:t>
            </a:r>
            <a:r>
              <a:rPr lang="nl-BE" dirty="0"/>
              <a:t> </a:t>
            </a:r>
            <a:r>
              <a:rPr lang="nl-BE" dirty="0" err="1"/>
              <a:t>needed</a:t>
            </a:r>
            <a:r>
              <a:rPr lang="nl-BE" dirty="0"/>
              <a:t> and no </a:t>
            </a:r>
            <a:r>
              <a:rPr lang="nl-BE" dirty="0" err="1"/>
              <a:t>distraction</a:t>
            </a:r>
            <a:r>
              <a:rPr lang="nl-BE" dirty="0"/>
              <a:t>. (+scherm)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537F0-C74C-46E3-A20C-728B2AFA58D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58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Here I </a:t>
            </a:r>
            <a:r>
              <a:rPr lang="en-US" noProof="0" dirty="0"/>
              <a:t>created</a:t>
            </a:r>
            <a:r>
              <a:rPr lang="nl-BE" dirty="0"/>
              <a:t> </a:t>
            </a:r>
            <a:r>
              <a:rPr lang="nl-BE" dirty="0" err="1"/>
              <a:t>three</a:t>
            </a:r>
            <a:r>
              <a:rPr lang="nl-BE" dirty="0"/>
              <a:t> button </a:t>
            </a:r>
            <a:r>
              <a:rPr lang="nl-BE" dirty="0" err="1"/>
              <a:t>styles</a:t>
            </a:r>
            <a:r>
              <a:rPr lang="nl-BE" dirty="0"/>
              <a:t>: the </a:t>
            </a:r>
            <a:r>
              <a:rPr lang="nl-BE" dirty="0" err="1"/>
              <a:t>yellow</a:t>
            </a:r>
            <a:r>
              <a:rPr lang="nl-BE" dirty="0"/>
              <a:t> button can </a:t>
            </a:r>
            <a:r>
              <a:rPr lang="nl-BE" dirty="0" err="1"/>
              <a:t>speak</a:t>
            </a:r>
            <a:r>
              <a:rPr lang="nl-BE" dirty="0"/>
              <a:t>, the gray button </a:t>
            </a:r>
            <a:r>
              <a:rPr lang="nl-BE" dirty="0" err="1"/>
              <a:t>navigates</a:t>
            </a:r>
            <a:r>
              <a:rPr lang="nl-BE" dirty="0"/>
              <a:t> in a dataset and the blue button </a:t>
            </a:r>
            <a:r>
              <a:rPr lang="nl-BE" dirty="0" err="1"/>
              <a:t>navigates</a:t>
            </a:r>
            <a:r>
              <a:rPr lang="nl-BE" dirty="0"/>
              <a:t> to </a:t>
            </a:r>
            <a:r>
              <a:rPr lang="nl-BE" dirty="0" err="1"/>
              <a:t>another</a:t>
            </a:r>
            <a:r>
              <a:rPr lang="nl-BE" dirty="0"/>
              <a:t> screen. If you have more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537F0-C74C-46E3-A20C-728B2AFA58D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324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What means the </a:t>
            </a:r>
            <a:r>
              <a:rPr lang="nl-BE" dirty="0" err="1">
                <a:solidFill>
                  <a:schemeClr val="bg1"/>
                </a:solidFill>
              </a:rPr>
              <a:t>following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nl-BE" dirty="0" err="1">
                <a:solidFill>
                  <a:schemeClr val="bg1"/>
                </a:solidFill>
              </a:rPr>
              <a:t>Anyone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knows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  <a:p>
            <a:pPr algn="ctr"/>
            <a:r>
              <a:rPr lang="nl-BE" dirty="0">
                <a:solidFill>
                  <a:schemeClr val="bg1"/>
                </a:solidFill>
              </a:rPr>
              <a:t>The </a:t>
            </a:r>
            <a:r>
              <a:rPr lang="nl-BE" dirty="0" err="1">
                <a:solidFill>
                  <a:schemeClr val="bg1"/>
                </a:solidFill>
              </a:rPr>
              <a:t>answer</a:t>
            </a:r>
            <a:r>
              <a:rPr lang="nl-BE" dirty="0">
                <a:solidFill>
                  <a:schemeClr val="bg1"/>
                </a:solidFill>
              </a:rPr>
              <a:t> is</a:t>
            </a:r>
          </a:p>
          <a:p>
            <a:pPr algn="ctr"/>
            <a:r>
              <a:rPr lang="nl-BE" dirty="0">
                <a:solidFill>
                  <a:schemeClr val="bg1"/>
                </a:solidFill>
              </a:rPr>
              <a:t>RICE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  <a:p>
            <a:pPr algn="ctr"/>
            <a:r>
              <a:rPr lang="nl-BE" dirty="0">
                <a:solidFill>
                  <a:schemeClr val="bg1"/>
                </a:solidFill>
              </a:rPr>
              <a:t>For </a:t>
            </a:r>
            <a:r>
              <a:rPr lang="nl-BE" dirty="0" err="1">
                <a:solidFill>
                  <a:schemeClr val="bg1"/>
                </a:solidFill>
              </a:rPr>
              <a:t>some</a:t>
            </a:r>
            <a:r>
              <a:rPr lang="nl-BE" dirty="0">
                <a:solidFill>
                  <a:schemeClr val="bg1"/>
                </a:solidFill>
              </a:rPr>
              <a:t> people with a disability, </a:t>
            </a:r>
            <a:r>
              <a:rPr lang="nl-BE" dirty="0" err="1">
                <a:solidFill>
                  <a:schemeClr val="bg1"/>
                </a:solidFill>
              </a:rPr>
              <a:t>who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cannot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read</a:t>
            </a:r>
            <a:r>
              <a:rPr lang="nl-BE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nl-BE" dirty="0">
                <a:solidFill>
                  <a:schemeClr val="bg1"/>
                </a:solidFill>
              </a:rPr>
              <a:t>Letters and </a:t>
            </a:r>
            <a:r>
              <a:rPr lang="nl-BE" dirty="0" err="1">
                <a:solidFill>
                  <a:schemeClr val="bg1"/>
                </a:solidFill>
              </a:rPr>
              <a:t>words</a:t>
            </a:r>
            <a:r>
              <a:rPr lang="nl-BE" dirty="0">
                <a:solidFill>
                  <a:schemeClr val="bg1"/>
                </a:solidFill>
              </a:rPr>
              <a:t> means </a:t>
            </a:r>
            <a:r>
              <a:rPr lang="nl-BE" dirty="0" err="1">
                <a:solidFill>
                  <a:schemeClr val="bg1"/>
                </a:solidFill>
              </a:rPr>
              <a:t>nothing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  <a:p>
            <a:pPr algn="ctr"/>
            <a:r>
              <a:rPr lang="nl-BE" dirty="0">
                <a:solidFill>
                  <a:schemeClr val="bg1"/>
                </a:solidFill>
              </a:rPr>
              <a:t>Just like </a:t>
            </a:r>
            <a:r>
              <a:rPr lang="nl-BE" dirty="0" err="1">
                <a:solidFill>
                  <a:schemeClr val="bg1"/>
                </a:solidFill>
              </a:rPr>
              <a:t>chinese</a:t>
            </a:r>
            <a:r>
              <a:rPr lang="nl-BE" dirty="0">
                <a:solidFill>
                  <a:schemeClr val="bg1"/>
                </a:solidFill>
              </a:rPr>
              <a:t> tokens for </a:t>
            </a:r>
            <a:r>
              <a:rPr lang="nl-BE" dirty="0" err="1">
                <a:solidFill>
                  <a:schemeClr val="bg1"/>
                </a:solidFill>
              </a:rPr>
              <a:t>us</a:t>
            </a:r>
            <a:r>
              <a:rPr lang="nl-BE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nl-BE" dirty="0">
                <a:solidFill>
                  <a:schemeClr val="bg1"/>
                </a:solidFill>
              </a:rPr>
              <a:t>Everybody (</a:t>
            </a:r>
            <a:r>
              <a:rPr lang="nl-BE" dirty="0" err="1">
                <a:solidFill>
                  <a:schemeClr val="bg1"/>
                </a:solidFill>
              </a:rPr>
              <a:t>except</a:t>
            </a:r>
            <a:r>
              <a:rPr lang="nl-BE" dirty="0">
                <a:solidFill>
                  <a:schemeClr val="bg1"/>
                </a:solidFill>
              </a:rPr>
              <a:t> people with </a:t>
            </a:r>
            <a:r>
              <a:rPr lang="nl-BE" dirty="0" err="1">
                <a:solidFill>
                  <a:schemeClr val="bg1"/>
                </a:solidFill>
              </a:rPr>
              <a:t>visual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impairments</a:t>
            </a:r>
            <a:r>
              <a:rPr lang="nl-BE" dirty="0">
                <a:solidFill>
                  <a:schemeClr val="bg1"/>
                </a:solidFill>
              </a:rPr>
              <a:t>) can </a:t>
            </a:r>
            <a:r>
              <a:rPr lang="nl-BE" dirty="0" err="1">
                <a:solidFill>
                  <a:schemeClr val="bg1"/>
                </a:solidFill>
              </a:rPr>
              <a:t>see</a:t>
            </a:r>
            <a:r>
              <a:rPr lang="nl-BE" dirty="0">
                <a:solidFill>
                  <a:schemeClr val="bg1"/>
                </a:solidFill>
              </a:rPr>
              <a:t> a picture.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537F0-C74C-46E3-A20C-728B2AFA58D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12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Who I am? I am Dennie Declercq, I am a volunteer developer. I make software for people with disabilities in Flanders. I have my own disability autism. You can follow me on twitter @Dennie Declercq and I am the inventor of the hashtag #DreamingIsBelieving a hashtag for all my speaker career dreams.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F7012-8475-4EBB-8496-94D39A81A7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83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0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4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3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DDD1-C2B3-4BB7-9D59-BDED1EE9A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A801E-CAA4-47CF-8591-AC869FFA0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809A4-6404-470C-B3AD-7DBB91FB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017DC-A718-4470-A7B9-58BD4CA1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5BAA3-B05B-43AB-8040-59EA7106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81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8BBBE-6124-4688-A2C4-A14AEA4C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F36B3-35FB-4CEA-A65C-B6BDF26EB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85D45-6256-4A81-81E9-3B31C106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469AC-F9B5-4FDB-8448-61A10785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DE31F-7EF4-4A9D-B7E2-CB194E73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0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D34C-345D-428C-8FFF-BA93989A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CC348-8300-4A82-B793-B3189622A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4CF97-8BAA-42F8-B8EF-42977CFD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FE899-B3E4-4A27-B7F0-0F0B5F9B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7F867-C132-4A6D-9FE4-084C8D20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61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B55E-4ECB-4960-A2A4-26B63F84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0871-BBE3-4D0A-BA3A-DAD183AB1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5CA93-3011-48D2-8390-33BFEB54A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C589E-B331-4F95-AADE-562FC9F2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7F7E-D592-419C-A68D-F647814F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6730C-1385-4540-81A7-B2BFE203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12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129B-EC5F-410F-831C-912DFA0A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8CB9-A1F8-4B5A-B1F3-BCD599865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B2CE0-F430-4EFD-AE21-E53ADAAAD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B1DF4-40B6-402C-B15E-FC0DDE234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F2EC9-282B-4865-84EF-265E51623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264C7-443A-4AEB-A182-D68E49463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C53064-D37E-4169-B94D-5ED62F55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EAD4B-DC1A-48FE-8F2D-0BDB526F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36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E98F-9A24-41C5-B5D9-6B7350DE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1F2A8-BEBC-4F7D-9646-FF6980CD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3C902-D0D6-4204-8389-04F75FAA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674CC-0A22-4E58-AD7E-75B4A5B0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31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4865F-EC39-4D25-94F3-95FC66D9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393E4-22BC-4A2C-8A6E-D39CC9E9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3D273-143F-4383-A73F-446E6719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24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D370-0F96-4B3C-9729-98CDDF8F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9786-7284-46C7-83C3-1E96E685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7BE5-A055-4F1A-B91D-F2CF4E6F7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EFF36-C01A-4A64-9ADF-17CF4D8A2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36203-0778-4D4F-BE85-D38C18D1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BAF62-7051-4932-8E3C-B27540EC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1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7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CCC7-CDA3-4133-92A7-2F7C98BC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C0451-5470-4142-9C0C-594F888FF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92A69-ADBF-4464-A986-05A7E7D3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641ED-D79D-4ED7-8D4E-F3BBCAE8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A7826-97F7-4273-A62D-A638DC18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36EA1-AFD9-4546-AB17-5FE908B0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59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A0D-F2F4-42E2-AEB3-8260D4CC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A2DD2-79C4-4C3C-A42C-EDAFAFE04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82E27-0E19-4F43-BCCC-8D110ADB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BB0EE-7B4D-4B02-B167-67149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33B38-69F3-41B5-B443-D638B83B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40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42CBD-965F-4DC6-AC09-2089A579C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0BE2D-4EEC-46B9-92AA-03C1C3160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97E4-8A9B-4032-8B17-0E799358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E604E-E0F7-4FB1-9FD2-B1CA77E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D690-8A8A-4B33-91F6-E48A8F7C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7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0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1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9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4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B26A19DD-4D76-924F-9786-4CCFE760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87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901F33-F80D-4F9B-845C-78E00C52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9CB78-27AA-4474-8B52-F0ABBEAA8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12E65-7F09-4F23-B6A0-62F602F85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A2025-2531-46E0-BD45-F5ADBC55AB1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343EE-7FB9-4606-9B34-9F5AA93EE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8F8C4-E434-4823-A7CE-6DB4C33A7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3350-8966-4621-BEEA-F7D2A29D4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6.JP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DDSoftDennie/DDGuard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gif"/><Relationship Id="rId5" Type="http://schemas.openxmlformats.org/officeDocument/2006/relationships/image" Target="../media/image84.png"/><Relationship Id="rId4" Type="http://schemas.openxmlformats.org/officeDocument/2006/relationships/image" Target="../media/image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6D6D8D-FD1E-834C-9E4A-59E51F366DA8}"/>
              </a:ext>
            </a:extLst>
          </p:cNvPr>
          <p:cNvSpPr/>
          <p:nvPr/>
        </p:nvSpPr>
        <p:spPr>
          <a:xfrm>
            <a:off x="0" y="6198860"/>
            <a:ext cx="12192000" cy="659140"/>
          </a:xfrm>
          <a:prstGeom prst="rect">
            <a:avLst/>
          </a:prstGeom>
          <a:solidFill>
            <a:srgbClr val="2E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6B21F0-530B-1E4C-969E-EDB45970A488}"/>
              </a:ext>
            </a:extLst>
          </p:cNvPr>
          <p:cNvSpPr txBox="1">
            <a:spLocks/>
          </p:cNvSpPr>
          <p:nvPr/>
        </p:nvSpPr>
        <p:spPr>
          <a:xfrm>
            <a:off x="3905761" y="6365659"/>
            <a:ext cx="4380477" cy="37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#XamExpertDay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6A4123-305B-CA46-BF33-19D78C915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49" y="82539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9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395F69D-9CFD-4309-8AA6-3294D738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4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10A459-4E6F-45A8-A6AE-4918BBD1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Kind of disabilities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7C30B1A-A8C4-4B4A-BB09-3461BE42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664E41-1663-4D00-AA94-6C78AF402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4599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534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1EFB94-D078-4207-A0F5-82DEB8D7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Cognitive</a:t>
            </a:r>
            <a:r>
              <a:rPr lang="nl-BE" sz="4000" dirty="0"/>
              <a:t> / Intellectual </a:t>
            </a:r>
            <a:r>
              <a:rPr lang="en-US" sz="4000" dirty="0"/>
              <a:t>Disability</a:t>
            </a:r>
            <a:r>
              <a:rPr lang="nl-BE" sz="4000" dirty="0"/>
              <a:t>?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A0CCBA26-BD7F-4F59-9E6D-9DB26315E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349555"/>
              </p:ext>
            </p:extLst>
          </p:nvPr>
        </p:nvGraphicFramePr>
        <p:xfrm>
          <a:off x="655320" y="2644518"/>
          <a:ext cx="9013052" cy="3327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173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EF28D6-AD9B-42E2-BAFD-62ED5403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356"/>
            <a:ext cx="121920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Cognitive</a:t>
            </a:r>
            <a:r>
              <a:rPr lang="nl-BE" dirty="0">
                <a:solidFill>
                  <a:schemeClr val="bg1"/>
                </a:solidFill>
              </a:rPr>
              <a:t> / Intellectual </a:t>
            </a:r>
            <a:r>
              <a:rPr lang="en-US" dirty="0">
                <a:solidFill>
                  <a:schemeClr val="bg1"/>
                </a:solidFill>
              </a:rPr>
              <a:t>Disability</a:t>
            </a:r>
            <a:r>
              <a:rPr lang="nl-B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FA53CF4-B725-4265-B3E5-EE1921603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Intellectual </a:t>
            </a:r>
            <a:r>
              <a:rPr lang="en-US" dirty="0"/>
              <a:t>Functioning</a:t>
            </a:r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1F903673-C186-4A79-9B12-81FF155F3A4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6758755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2D2EBC7-FE5D-400D-A0E5-EA5E47E45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Adaptive</a:t>
            </a:r>
            <a:r>
              <a:rPr lang="nl-BE" dirty="0"/>
              <a:t> </a:t>
            </a:r>
            <a:r>
              <a:rPr lang="en-US" dirty="0"/>
              <a:t>Behavior</a:t>
            </a:r>
          </a:p>
        </p:txBody>
      </p:sp>
      <p:graphicFrame>
        <p:nvGraphicFramePr>
          <p:cNvPr id="10" name="Tijdelijke aanduiding voor inhoud 9">
            <a:extLst>
              <a:ext uri="{FF2B5EF4-FFF2-40B4-BE49-F238E27FC236}">
                <a16:creationId xmlns:a16="http://schemas.microsoft.com/office/drawing/2014/main" id="{DCA00AC1-DE94-44C6-889A-7411CF8D73F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06822056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662123582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persoon, muur, binnen&#10;&#10;Beschrijving is gegenereerd met zeer hoge betrouwbaarheid">
            <a:extLst>
              <a:ext uri="{FF2B5EF4-FFF2-40B4-BE49-F238E27FC236}">
                <a16:creationId xmlns:a16="http://schemas.microsoft.com/office/drawing/2014/main" id="{83B9E8F0-C175-45B1-93BD-4C1CF87D7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2" r="-1" b="5029"/>
          <a:stretch/>
        </p:blipFill>
        <p:spPr>
          <a:xfrm>
            <a:off x="0" y="0"/>
            <a:ext cx="13327199" cy="7004807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11199F-41B7-4664-8BD6-90AF81D846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3327198" cy="1331650"/>
          </a:xfr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Principles of Inclusion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DD38FED-A8ED-4C18-BF5F-B86BBD57C988}"/>
              </a:ext>
            </a:extLst>
          </p:cNvPr>
          <p:cNvSpPr/>
          <p:nvPr/>
        </p:nvSpPr>
        <p:spPr>
          <a:xfrm>
            <a:off x="692679" y="490528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Same activities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Same district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Work Together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Adjustments par person</a:t>
            </a:r>
          </a:p>
        </p:txBody>
      </p:sp>
    </p:spTree>
    <p:extLst>
      <p:ext uri="{BB962C8B-B14F-4D97-AF65-F5344CB8AC3E}">
        <p14:creationId xmlns:p14="http://schemas.microsoft.com/office/powerpoint/2010/main" val="38012554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water, buiten, lucht, natuur&#10;&#10;Beschrijving is gegenereerd met zeer hoge betrouwbaarheid">
            <a:extLst>
              <a:ext uri="{FF2B5EF4-FFF2-40B4-BE49-F238E27FC236}">
                <a16:creationId xmlns:a16="http://schemas.microsoft.com/office/drawing/2014/main" id="{ED8B1557-23C7-4C24-B5B7-946E7F5DC8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30" y="0"/>
            <a:ext cx="1231773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65E7EE-42E4-4F6C-BC1F-9758DE19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730" y="0"/>
            <a:ext cx="12317730" cy="1144588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Digital </a:t>
            </a:r>
            <a:r>
              <a:rPr lang="en-US" dirty="0">
                <a:solidFill>
                  <a:schemeClr val="bg1"/>
                </a:solidFill>
              </a:rPr>
              <a:t>Difficulties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p.w.d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680926-A73C-41CA-8648-DC3748CD7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nl-BE" dirty="0"/>
          </a:p>
          <a:p>
            <a:endParaRPr lang="nl-NL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6AEFB8D-9EAB-4BC1-97B5-91BFD9263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847817"/>
              </p:ext>
            </p:extLst>
          </p:nvPr>
        </p:nvGraphicFramePr>
        <p:xfrm>
          <a:off x="1154954" y="1222570"/>
          <a:ext cx="9324754" cy="5411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5583859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42894AF3-B02F-4943-AE82-B85E81E75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8A4E1E-E133-4BED-8B28-65E9CEA6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nl-BE" dirty="0"/>
              <a:t> Focus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1B5C83-565E-4965-B698-BA4008E6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1869"/>
            <a:ext cx="12192000" cy="1877131"/>
          </a:xfrm>
          <a:solidFill>
            <a:schemeClr val="tx2">
              <a:lumMod val="25000"/>
            </a:schemeClr>
          </a:solidFill>
        </p:spPr>
        <p:txBody>
          <a:bodyPr/>
          <a:lstStyle/>
          <a:p>
            <a:r>
              <a:rPr lang="nl-BE" dirty="0"/>
              <a:t>People with </a:t>
            </a:r>
            <a:r>
              <a:rPr lang="en-US" dirty="0"/>
              <a:t>cognitive</a:t>
            </a:r>
            <a:r>
              <a:rPr lang="nl-BE" dirty="0"/>
              <a:t> / intellectual disabilities</a:t>
            </a:r>
          </a:p>
          <a:p>
            <a:r>
              <a:rPr lang="nl-BE" dirty="0"/>
              <a:t>Autism</a:t>
            </a:r>
          </a:p>
          <a:p>
            <a:r>
              <a:rPr lang="nl-BE" dirty="0"/>
              <a:t>People with </a:t>
            </a:r>
            <a:r>
              <a:rPr lang="en-US" dirty="0"/>
              <a:t>mental</a:t>
            </a:r>
            <a:r>
              <a:rPr lang="nl-BE" dirty="0"/>
              <a:t> health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0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654AD0-6FC5-4E41-8B8F-CF4E14A40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Accessible Design Basics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0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F949ABF-7C56-46F8-8764-7187D2AD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5502"/>
            <a:ext cx="12192000" cy="9144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C0D5A7-5EB6-4133-A299-27A3443B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720"/>
            <a:ext cx="8761413" cy="728480"/>
          </a:xfrm>
        </p:spPr>
        <p:txBody>
          <a:bodyPr/>
          <a:lstStyle/>
          <a:p>
            <a:r>
              <a:rPr lang="en-GB" dirty="0">
                <a:highlight>
                  <a:srgbClr val="000000"/>
                </a:highlight>
              </a:rPr>
              <a:t>Simplify</a:t>
            </a:r>
            <a:r>
              <a:rPr lang="nl-BE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the</a:t>
            </a:r>
            <a:r>
              <a:rPr lang="nl-BE" dirty="0">
                <a:highlight>
                  <a:srgbClr val="000000"/>
                </a:highlight>
              </a:rPr>
              <a:t> layout</a:t>
            </a:r>
            <a:endParaRPr lang="nl-NL" dirty="0">
              <a:highlight>
                <a:srgbClr val="000000"/>
              </a:highlight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B0028-4B7F-49E2-8E6E-BBBABE1C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75502"/>
            <a:ext cx="12298261" cy="725647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</a:rPr>
              <a:t>Simplify the layout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Less</a:t>
            </a:r>
            <a:r>
              <a:rPr lang="en-US" dirty="0"/>
              <a:t> content par screen</a:t>
            </a:r>
          </a:p>
          <a:p>
            <a:r>
              <a:rPr lang="en-US" b="1" dirty="0">
                <a:solidFill>
                  <a:srgbClr val="0070C0"/>
                </a:solidFill>
              </a:rPr>
              <a:t>Logical</a:t>
            </a:r>
            <a:r>
              <a:rPr lang="en-US" dirty="0"/>
              <a:t> content par screen</a:t>
            </a:r>
          </a:p>
          <a:p>
            <a:r>
              <a:rPr lang="en-US" b="1" dirty="0">
                <a:solidFill>
                  <a:srgbClr val="0070C0"/>
                </a:solidFill>
              </a:rPr>
              <a:t>Light</a:t>
            </a:r>
            <a:r>
              <a:rPr lang="en-US" dirty="0"/>
              <a:t> or white </a:t>
            </a:r>
            <a:r>
              <a:rPr lang="en-US" b="1" dirty="0">
                <a:solidFill>
                  <a:srgbClr val="0070C0"/>
                </a:solidFill>
              </a:rPr>
              <a:t>background</a:t>
            </a:r>
          </a:p>
          <a:p>
            <a:r>
              <a:rPr lang="en-US" dirty="0"/>
              <a:t>A few </a:t>
            </a:r>
            <a:r>
              <a:rPr lang="en-US" b="1" dirty="0">
                <a:solidFill>
                  <a:srgbClr val="0070C0"/>
                </a:solidFill>
              </a:rPr>
              <a:t>accent</a:t>
            </a:r>
            <a:r>
              <a:rPr lang="en-US" dirty="0"/>
              <a:t> colors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591604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7A2C3-8B13-41BA-81E3-B16D66FF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bg1"/>
                </a:solidFill>
              </a:rPr>
              <a:t>Dark </a:t>
            </a:r>
            <a:r>
              <a:rPr lang="en-US" dirty="0">
                <a:solidFill>
                  <a:schemeClr val="bg1"/>
                </a:solidFill>
              </a:rPr>
              <a:t>color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theme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CEE3D5-409C-4078-9753-524F4C4CA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Effective</a:t>
            </a:r>
            <a:r>
              <a:rPr lang="nl-BE" dirty="0">
                <a:solidFill>
                  <a:schemeClr val="bg1"/>
                </a:solidFill>
              </a:rPr>
              <a:t>: People with Autism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0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EBFF8-AFC5-45A7-AA24-3A1A3F9B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  <a:r>
              <a:rPr lang="nl-BE" dirty="0"/>
              <a:t> Contrast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CE7831-E313-4C7A-A648-099A51933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Make </a:t>
            </a:r>
            <a:r>
              <a:rPr lang="en-US" dirty="0"/>
              <a:t>enough</a:t>
            </a:r>
            <a:r>
              <a:rPr lang="nl-BE" dirty="0"/>
              <a:t> contrast!</a:t>
            </a:r>
          </a:p>
          <a:p>
            <a:r>
              <a:rPr lang="en-US" dirty="0"/>
              <a:t>Needed</a:t>
            </a:r>
            <a:r>
              <a:rPr lang="nl-BE" dirty="0"/>
              <a:t> </a:t>
            </a:r>
            <a:r>
              <a:rPr lang="en-US" dirty="0"/>
              <a:t>for</a:t>
            </a:r>
            <a:r>
              <a:rPr lang="nl-BE" dirty="0"/>
              <a:t> a lot of </a:t>
            </a:r>
            <a:r>
              <a:rPr lang="en-US" dirty="0"/>
              <a:t>people</a:t>
            </a:r>
            <a:r>
              <a:rPr lang="nl-B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7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0" y="18688"/>
            <a:ext cx="6096000" cy="6858000"/>
          </a:xfrm>
          <a:prstGeom prst="rect">
            <a:avLst/>
          </a:prstGeom>
          <a:solidFill>
            <a:srgbClr val="2E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10DA2-6B02-A640-AD1C-5F1A9B2F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1068444"/>
            <a:ext cx="4662179" cy="303485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Improving people with disabilities’ life With Xamarin.Essentials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363A06D-9B9D-D641-903D-4D95427F5BEC}"/>
              </a:ext>
            </a:extLst>
          </p:cNvPr>
          <p:cNvSpPr/>
          <p:nvPr/>
        </p:nvSpPr>
        <p:spPr>
          <a:xfrm>
            <a:off x="2738604" y="4103301"/>
            <a:ext cx="1983708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122BE2-43D2-1941-A859-6B26CAE1BD14}"/>
              </a:ext>
            </a:extLst>
          </p:cNvPr>
          <p:cNvSpPr/>
          <p:nvPr/>
        </p:nvSpPr>
        <p:spPr>
          <a:xfrm>
            <a:off x="5399314" y="2709929"/>
            <a:ext cx="1393372" cy="1393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96E447-48E6-9D42-B511-4BB18C6BFA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94409" y="2800559"/>
            <a:ext cx="1203182" cy="12121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C36A2C-D013-424E-89E5-2E9B16C7E1DD}"/>
              </a:ext>
            </a:extLst>
          </p:cNvPr>
          <p:cNvSpPr txBox="1"/>
          <p:nvPr/>
        </p:nvSpPr>
        <p:spPr>
          <a:xfrm>
            <a:off x="6792686" y="2760284"/>
            <a:ext cx="5169031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Dennie Declercq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05390D-94E7-A640-BDBF-71A86D3721AB}"/>
              </a:ext>
            </a:extLst>
          </p:cNvPr>
          <p:cNvSpPr txBox="1"/>
          <p:nvPr/>
        </p:nvSpPr>
        <p:spPr>
          <a:xfrm>
            <a:off x="7425764" y="3514880"/>
            <a:ext cx="4245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solidFill>
                  <a:srgbClr val="50AC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sz="2000" b="1" dirty="0">
                <a:solidFill>
                  <a:srgbClr val="50AC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DennieDeclercq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5A9386-A87B-C648-AD02-34F206E4D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12" y="3547609"/>
            <a:ext cx="334652" cy="3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8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79235F3-9DDE-4438-83B4-3BF5EAEE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C0C318-DDD7-42EA-BCF5-283D3808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5615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Color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By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C14A74-9FE9-4847-AF96-F7696FA4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A4DD587B-280F-477B-87B3-A5A1FECCEA93}"/>
              </a:ext>
            </a:extLst>
          </p:cNvPr>
          <p:cNvSpPr/>
          <p:nvPr/>
        </p:nvSpPr>
        <p:spPr>
          <a:xfrm>
            <a:off x="811006" y="4563611"/>
            <a:ext cx="3199983" cy="18823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can </a:t>
            </a: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speak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C5AEC67-4F0F-46B2-8966-199A41CCA7A1}"/>
              </a:ext>
            </a:extLst>
          </p:cNvPr>
          <p:cNvSpPr/>
          <p:nvPr/>
        </p:nvSpPr>
        <p:spPr>
          <a:xfrm>
            <a:off x="8456103" y="4563611"/>
            <a:ext cx="3484707" cy="18823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can </a:t>
            </a: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navigate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927BA74-7C12-44FF-A247-1C64E61BC287}"/>
              </a:ext>
            </a:extLst>
          </p:cNvPr>
          <p:cNvSpPr/>
          <p:nvPr/>
        </p:nvSpPr>
        <p:spPr>
          <a:xfrm>
            <a:off x="5003474" y="4563611"/>
            <a:ext cx="2982846" cy="18823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open </a:t>
            </a: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3477611599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water, buiten, lucht, natuur&#10;&#10;Beschrijving is gegenereerd met zeer hoge betrouwbaarheid">
            <a:extLst>
              <a:ext uri="{FF2B5EF4-FFF2-40B4-BE49-F238E27FC236}">
                <a16:creationId xmlns:a16="http://schemas.microsoft.com/office/drawing/2014/main" id="{64B2A57B-63D1-4DEE-8441-71DE978AA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F04041-182C-466F-AF66-EA4ABE12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182757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Pictures and </a:t>
            </a:r>
            <a:r>
              <a:rPr lang="en-US" dirty="0">
                <a:solidFill>
                  <a:schemeClr val="bg1"/>
                </a:solidFill>
              </a:rPr>
              <a:t>Pictograms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3E4E6B-ED2D-4420-9CE3-E240AF375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54" y="2534920"/>
            <a:ext cx="8761413" cy="4083050"/>
          </a:xfrm>
          <a:solidFill>
            <a:schemeClr val="bg1"/>
          </a:solidFill>
        </p:spPr>
        <p:txBody>
          <a:bodyPr/>
          <a:lstStyle/>
          <a:p>
            <a:r>
              <a:rPr lang="nl-BE" dirty="0"/>
              <a:t>What means </a:t>
            </a:r>
            <a:r>
              <a:rPr lang="en-US" dirty="0"/>
              <a:t>the</a:t>
            </a:r>
            <a:r>
              <a:rPr lang="nl-BE" dirty="0"/>
              <a:t> </a:t>
            </a:r>
            <a:r>
              <a:rPr lang="en-US" dirty="0"/>
              <a:t>following</a:t>
            </a:r>
            <a:r>
              <a:rPr lang="nl-BE" dirty="0"/>
              <a:t>?</a:t>
            </a:r>
          </a:p>
          <a:p>
            <a:endParaRPr lang="nl-BE" dirty="0"/>
          </a:p>
          <a:p>
            <a:r>
              <a:rPr lang="nl-NL" sz="2800" dirty="0"/>
              <a:t> </a:t>
            </a:r>
            <a:r>
              <a:rPr lang="nl-NL" sz="2800" dirty="0">
                <a:solidFill>
                  <a:schemeClr val="accent1"/>
                </a:solidFill>
              </a:rPr>
              <a:t>酢飯</a:t>
            </a:r>
            <a:endParaRPr lang="nl-BE" sz="2800" b="1" dirty="0">
              <a:solidFill>
                <a:srgbClr val="0070C0"/>
              </a:solidFill>
            </a:endParaRPr>
          </a:p>
          <a:p>
            <a:endParaRPr lang="nl-BE" dirty="0"/>
          </a:p>
          <a:p>
            <a:r>
              <a:rPr lang="nl-BE" dirty="0"/>
              <a:t>The </a:t>
            </a:r>
            <a:r>
              <a:rPr lang="en-US" dirty="0"/>
              <a:t>answer</a:t>
            </a:r>
            <a:r>
              <a:rPr lang="nl-BE" dirty="0"/>
              <a:t> is: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986ACB5-2BF9-4280-9053-F216317EC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54" y="4983479"/>
            <a:ext cx="2704407" cy="15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06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0AB7E-951E-451D-BEE2-EFBE4E9F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Our demo app: ‘DDGuard’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A852D9C-4301-448B-B6F0-EC08F4DE2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5542" y="2871982"/>
            <a:ext cx="6382657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Disability + Metal Health</a:t>
            </a:r>
          </a:p>
          <a:p>
            <a:r>
              <a:rPr lang="en-US" sz="1800" dirty="0"/>
              <a:t>Emotion tracker</a:t>
            </a:r>
          </a:p>
          <a:p>
            <a:r>
              <a:rPr lang="en-US" sz="1800" dirty="0"/>
              <a:t>Calming down</a:t>
            </a:r>
          </a:p>
          <a:p>
            <a:endParaRPr lang="en-US" sz="1800" dirty="0"/>
          </a:p>
          <a:p>
            <a:r>
              <a:rPr lang="en-US" sz="1800" dirty="0"/>
              <a:t>GitHub</a:t>
            </a:r>
          </a:p>
          <a:p>
            <a:r>
              <a:rPr lang="en-US" sz="1800" dirty="0"/>
              <a:t>(Feel free to contribute)</a:t>
            </a:r>
          </a:p>
          <a:p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https://github.com/DDSoftDennie/DDGuard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22B3E92-CA2D-4870-AA20-DB65D2A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90" y="342696"/>
            <a:ext cx="1772170" cy="27798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04F5BE9-62AB-4750-A94D-7050BFBFF7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027688" y="3735414"/>
            <a:ext cx="1688773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2A4F8-7080-4E43-A982-CAFB0BF9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Xamarin.Essentials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6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67247AD3-C525-46EF-B25A-DF42CB0DD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4DDBCA-F4C9-4528-9FDB-A2FF835C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198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Xamarin.Essentials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Tijdelijke aanduiding voor inhoud 12" descr="Afbeelding met binnen&#10;&#10;Automatisch gegenereerde beschrijving">
            <a:extLst>
              <a:ext uri="{FF2B5EF4-FFF2-40B4-BE49-F238E27FC236}">
                <a16:creationId xmlns:a16="http://schemas.microsoft.com/office/drawing/2014/main" id="{50FAC0E8-2C8D-43FA-A3DB-18D935217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00" y="1644286"/>
            <a:ext cx="916779" cy="916779"/>
          </a:xfr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28A2D3C4-07F4-45E3-81A6-9E6E6481B102}"/>
              </a:ext>
            </a:extLst>
          </p:cNvPr>
          <p:cNvSpPr/>
          <p:nvPr/>
        </p:nvSpPr>
        <p:spPr>
          <a:xfrm>
            <a:off x="2113825" y="4304321"/>
            <a:ext cx="6694311" cy="2088445"/>
          </a:xfrm>
          <a:prstGeom prst="rect">
            <a:avLst/>
          </a:prstGeom>
          <a:solidFill>
            <a:srgbClr val="00B0F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Shared C# Backend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85D22B3-9B7F-4D5D-B8DB-6D05543D4E6A}"/>
              </a:ext>
            </a:extLst>
          </p:cNvPr>
          <p:cNvSpPr/>
          <p:nvPr/>
        </p:nvSpPr>
        <p:spPr>
          <a:xfrm>
            <a:off x="2113825" y="3645694"/>
            <a:ext cx="6694311" cy="5418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Shared Platform </a:t>
            </a:r>
            <a:r>
              <a:rPr kumimoji="0" lang="en-US" sz="1800" b="1" i="0" u="none" strike="noStrike" kern="1200" cap="none" spc="0" normalizeH="0" baseline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Extensions</a:t>
            </a: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(Xamarin.Essentials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06C420A-1EE6-4BAA-AAA9-AA84CDDD00AB}"/>
              </a:ext>
            </a:extLst>
          </p:cNvPr>
          <p:cNvSpPr/>
          <p:nvPr/>
        </p:nvSpPr>
        <p:spPr>
          <a:xfrm>
            <a:off x="2065867" y="3031068"/>
            <a:ext cx="6694311" cy="541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Shared UI Code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C11873B-8795-45C6-9028-06F66E965968}"/>
              </a:ext>
            </a:extLst>
          </p:cNvPr>
          <p:cNvSpPr/>
          <p:nvPr/>
        </p:nvSpPr>
        <p:spPr>
          <a:xfrm>
            <a:off x="2065867" y="2630311"/>
            <a:ext cx="2156177" cy="29351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D8A380A-F108-40D6-96AC-FC900A9583EE}"/>
              </a:ext>
            </a:extLst>
          </p:cNvPr>
          <p:cNvSpPr/>
          <p:nvPr/>
        </p:nvSpPr>
        <p:spPr>
          <a:xfrm>
            <a:off x="4334934" y="2630311"/>
            <a:ext cx="2156177" cy="2935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1620801-328E-4F59-A360-0D84275FBAC6}"/>
              </a:ext>
            </a:extLst>
          </p:cNvPr>
          <p:cNvSpPr/>
          <p:nvPr/>
        </p:nvSpPr>
        <p:spPr>
          <a:xfrm>
            <a:off x="6604001" y="2626477"/>
            <a:ext cx="2156177" cy="29351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Pijl: rechts 10">
            <a:extLst>
              <a:ext uri="{FF2B5EF4-FFF2-40B4-BE49-F238E27FC236}">
                <a16:creationId xmlns:a16="http://schemas.microsoft.com/office/drawing/2014/main" id="{574917FE-9BA7-41C2-A5D9-136B4F359D86}"/>
              </a:ext>
            </a:extLst>
          </p:cNvPr>
          <p:cNvSpPr/>
          <p:nvPr/>
        </p:nvSpPr>
        <p:spPr>
          <a:xfrm>
            <a:off x="251168" y="3877733"/>
            <a:ext cx="1814689" cy="18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377E8A5-6C9D-4489-B8DD-67E35D0C7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1696148"/>
            <a:ext cx="639653" cy="75115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5C304D41-A5C4-452C-9874-3B9EC9263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18" y="14025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133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1CA1B-0F57-4701-A737-ED9F22E5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Xamarin.Essentials </a:t>
            </a:r>
            <a:r>
              <a:rPr lang="en-US" dirty="0"/>
              <a:t>API’s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45C43C-218D-4DA4-BE1A-17DC37932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81EA8493-012E-4DCB-B2CC-9BF7DD62F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962415"/>
              </p:ext>
            </p:extLst>
          </p:nvPr>
        </p:nvGraphicFramePr>
        <p:xfrm>
          <a:off x="0" y="1472028"/>
          <a:ext cx="121920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023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01573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15743657"/>
                    </a:ext>
                  </a:extLst>
                </a:gridCol>
              </a:tblGrid>
              <a:tr h="5385972">
                <a:tc>
                  <a:txBody>
                    <a:bodyPr/>
                    <a:lstStyle/>
                    <a:p>
                      <a:r>
                        <a:rPr lang="en-US" sz="2400" noProof="0" dirty="0">
                          <a:solidFill>
                            <a:srgbClr val="FFFF00"/>
                          </a:solidFill>
                        </a:rPr>
                        <a:t>Accelerometer</a:t>
                      </a:r>
                    </a:p>
                    <a:p>
                      <a:r>
                        <a:rPr lang="nl-BE" sz="2400" dirty="0">
                          <a:solidFill>
                            <a:srgbClr val="C00000"/>
                          </a:solidFill>
                        </a:rPr>
                        <a:t>App Information</a:t>
                      </a:r>
                    </a:p>
                    <a:p>
                      <a:r>
                        <a:rPr lang="nl-BE" sz="2400" dirty="0"/>
                        <a:t>Barometer</a:t>
                      </a:r>
                    </a:p>
                    <a:p>
                      <a:r>
                        <a:rPr lang="en-US" sz="2400" noProof="0" dirty="0">
                          <a:solidFill>
                            <a:srgbClr val="C00000"/>
                          </a:solidFill>
                        </a:rPr>
                        <a:t>Battery</a:t>
                      </a: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Clipboard</a:t>
                      </a:r>
                    </a:p>
                    <a:p>
                      <a:r>
                        <a:rPr lang="en-US" sz="2400" noProof="0" dirty="0"/>
                        <a:t>Color</a:t>
                      </a:r>
                      <a:r>
                        <a:rPr lang="nl-BE" sz="2400" dirty="0"/>
                        <a:t> Converters</a:t>
                      </a:r>
                    </a:p>
                    <a:p>
                      <a:r>
                        <a:rPr lang="nl-BE" sz="2400" dirty="0"/>
                        <a:t>Compass</a:t>
                      </a:r>
                    </a:p>
                    <a:p>
                      <a:r>
                        <a:rPr lang="nl-BE" sz="2400" dirty="0">
                          <a:solidFill>
                            <a:srgbClr val="C00000"/>
                          </a:solidFill>
                        </a:rPr>
                        <a:t>Connectivity</a:t>
                      </a:r>
                    </a:p>
                    <a:p>
                      <a:r>
                        <a:rPr lang="en-US" sz="2400" noProof="0" dirty="0"/>
                        <a:t>Detect</a:t>
                      </a:r>
                      <a:r>
                        <a:rPr lang="nl-BE" sz="2400" dirty="0"/>
                        <a:t> Shake</a:t>
                      </a:r>
                    </a:p>
                    <a:p>
                      <a:r>
                        <a:rPr lang="nl-BE" sz="2400" dirty="0"/>
                        <a:t>Device Display Information</a:t>
                      </a:r>
                    </a:p>
                    <a:p>
                      <a:r>
                        <a:rPr lang="nl-BE" sz="2400" dirty="0">
                          <a:solidFill>
                            <a:srgbClr val="C00000"/>
                          </a:solidFill>
                        </a:rPr>
                        <a:t>Device Information</a:t>
                      </a: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Email</a:t>
                      </a:r>
                    </a:p>
                    <a:p>
                      <a:r>
                        <a:rPr lang="nl-BE" sz="2400" dirty="0"/>
                        <a:t>File System Helpers</a:t>
                      </a: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Flashlight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Geocoding</a:t>
                      </a:r>
                    </a:p>
                    <a:p>
                      <a:r>
                        <a:rPr lang="en-US" sz="2400" noProof="0" dirty="0">
                          <a:solidFill>
                            <a:srgbClr val="FFFF00"/>
                          </a:solidFill>
                        </a:rPr>
                        <a:t>Gyroscope</a:t>
                      </a:r>
                    </a:p>
                    <a:p>
                      <a:r>
                        <a:rPr lang="en-US" sz="2400" noProof="0" dirty="0">
                          <a:solidFill>
                            <a:srgbClr val="C00000"/>
                          </a:solidFill>
                        </a:rPr>
                        <a:t>Launcher</a:t>
                      </a:r>
                    </a:p>
                    <a:p>
                      <a:r>
                        <a:rPr lang="nl-BE" sz="2400" dirty="0"/>
                        <a:t>Magnetometer</a:t>
                      </a:r>
                    </a:p>
                    <a:p>
                      <a:r>
                        <a:rPr lang="en-US" sz="2400" noProof="0" dirty="0"/>
                        <a:t>Main Thread</a:t>
                      </a:r>
                    </a:p>
                    <a:p>
                      <a:r>
                        <a:rPr lang="en-US" sz="2400" noProof="0" dirty="0">
                          <a:solidFill>
                            <a:srgbClr val="FFFF00"/>
                          </a:solidFill>
                        </a:rPr>
                        <a:t>Maps</a:t>
                      </a:r>
                    </a:p>
                    <a:p>
                      <a:r>
                        <a:rPr lang="nl-BE" sz="2400" dirty="0"/>
                        <a:t>Open Browser</a:t>
                      </a:r>
                    </a:p>
                    <a:p>
                      <a:r>
                        <a:rPr lang="en-US" sz="2400" noProof="0" dirty="0"/>
                        <a:t>Orientation</a:t>
                      </a:r>
                      <a:r>
                        <a:rPr lang="nl-BE" sz="2400" dirty="0"/>
                        <a:t> Sensor</a:t>
                      </a: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Phone </a:t>
                      </a:r>
                      <a:r>
                        <a:rPr lang="en-US" sz="2400" noProof="0" dirty="0">
                          <a:solidFill>
                            <a:srgbClr val="FFFF00"/>
                          </a:solidFill>
                        </a:rPr>
                        <a:t>Dialer</a:t>
                      </a:r>
                    </a:p>
                    <a:p>
                      <a:r>
                        <a:rPr lang="nl-BE" sz="2400" dirty="0"/>
                        <a:t>Platform </a:t>
                      </a:r>
                      <a:r>
                        <a:rPr lang="en-US" sz="2400" noProof="0" dirty="0"/>
                        <a:t>Extensions</a:t>
                      </a:r>
                    </a:p>
                    <a:p>
                      <a:r>
                        <a:rPr lang="en-US" sz="2400" noProof="0" dirty="0">
                          <a:solidFill>
                            <a:srgbClr val="C00000"/>
                          </a:solidFill>
                        </a:rPr>
                        <a:t>Preferences</a:t>
                      </a:r>
                    </a:p>
                    <a:p>
                      <a:r>
                        <a:rPr lang="nl-BE" sz="2400" dirty="0"/>
                        <a:t>Secure Storage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Share</a:t>
                      </a:r>
                    </a:p>
                    <a:p>
                      <a:r>
                        <a:rPr lang="nl-BE" sz="2400" dirty="0">
                          <a:solidFill>
                            <a:srgbClr val="FFFF00"/>
                          </a:solidFill>
                        </a:rPr>
                        <a:t>SMS</a:t>
                      </a:r>
                    </a:p>
                    <a:p>
                      <a:r>
                        <a:rPr lang="en-US" sz="2400" noProof="0" dirty="0">
                          <a:solidFill>
                            <a:srgbClr val="C00000"/>
                          </a:solidFill>
                        </a:rPr>
                        <a:t>Text</a:t>
                      </a:r>
                      <a:r>
                        <a:rPr lang="nl-BE" sz="2400" dirty="0">
                          <a:solidFill>
                            <a:srgbClr val="C00000"/>
                          </a:solidFill>
                        </a:rPr>
                        <a:t>-To-Speech</a:t>
                      </a:r>
                    </a:p>
                    <a:p>
                      <a:r>
                        <a:rPr lang="nl-BE" sz="2400" dirty="0"/>
                        <a:t>Unit Converters</a:t>
                      </a:r>
                    </a:p>
                    <a:p>
                      <a:r>
                        <a:rPr lang="nl-BE" sz="2400" dirty="0"/>
                        <a:t>Version Tracking</a:t>
                      </a:r>
                    </a:p>
                    <a:p>
                      <a:r>
                        <a:rPr lang="en-US" sz="2400" noProof="0" dirty="0">
                          <a:solidFill>
                            <a:srgbClr val="FFFF00"/>
                          </a:solidFill>
                        </a:rPr>
                        <a:t>Vibrate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59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38987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62FA8D3-2D16-4E5C-996E-229D7E9F2ACC}"/>
              </a:ext>
            </a:extLst>
          </p:cNvPr>
          <p:cNvSpPr/>
          <p:nvPr/>
        </p:nvSpPr>
        <p:spPr>
          <a:xfrm>
            <a:off x="838200" y="4466520"/>
            <a:ext cx="9256889" cy="869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Xamarin.Essentials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E7EECE-2C3A-425D-8AB8-156DA34C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</a:t>
            </a:r>
            <a:r>
              <a:rPr lang="nl-BE" dirty="0"/>
              <a:t> </a:t>
            </a:r>
            <a:r>
              <a:rPr lang="en-US" dirty="0"/>
              <a:t>Started</a:t>
            </a:r>
            <a:r>
              <a:rPr lang="nl-BE" dirty="0"/>
              <a:t> with Xamarin.Essentials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C8F61F-0EB2-4499-AE9C-08C7171F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56889" cy="2441575"/>
          </a:xfrm>
        </p:spPr>
        <p:txBody>
          <a:bodyPr/>
          <a:lstStyle/>
          <a:p>
            <a:r>
              <a:rPr lang="en-US" dirty="0"/>
              <a:t>Installing</a:t>
            </a:r>
            <a:r>
              <a:rPr lang="nl-BE" dirty="0"/>
              <a:t> </a:t>
            </a:r>
            <a:r>
              <a:rPr lang="en-US" dirty="0"/>
              <a:t>NuGet</a:t>
            </a:r>
            <a:r>
              <a:rPr lang="nl-BE" dirty="0"/>
              <a:t> Package</a:t>
            </a:r>
          </a:p>
          <a:p>
            <a:r>
              <a:rPr lang="nl-BE" dirty="0"/>
              <a:t>Using Statement</a:t>
            </a:r>
          </a:p>
          <a:p>
            <a:endParaRPr lang="nl-BE" dirty="0"/>
          </a:p>
          <a:p>
            <a:r>
              <a:rPr lang="nl-BE" dirty="0"/>
              <a:t>Most of </a:t>
            </a:r>
            <a:r>
              <a:rPr lang="en-US" dirty="0"/>
              <a:t>the</a:t>
            </a:r>
            <a:r>
              <a:rPr lang="nl-BE" dirty="0"/>
              <a:t> time a single line of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78111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43DC28-A0A5-4942-A7D4-E1E62DD0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Xamarin.Essentials For Accessibility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4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02FD01-5B3F-4198-8F26-B89A61C4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Text</a:t>
            </a:r>
            <a:r>
              <a:rPr lang="nl-BE" dirty="0">
                <a:solidFill>
                  <a:srgbClr val="FFFFFF"/>
                </a:solidFill>
              </a:rPr>
              <a:t>-To-Speech</a:t>
            </a:r>
            <a:br>
              <a:rPr lang="nl-BE" dirty="0">
                <a:solidFill>
                  <a:srgbClr val="FFFFFF"/>
                </a:solidFill>
              </a:rPr>
            </a:br>
            <a:br>
              <a:rPr lang="nl-BE" dirty="0">
                <a:solidFill>
                  <a:srgbClr val="FFFFFF"/>
                </a:solidFill>
              </a:rPr>
            </a:br>
            <a:r>
              <a:rPr lang="nl-BE" dirty="0">
                <a:solidFill>
                  <a:srgbClr val="FFFFFF"/>
                </a:solidFill>
              </a:rPr>
              <a:t> – </a:t>
            </a:r>
            <a:r>
              <a:rPr lang="en-US" dirty="0">
                <a:solidFill>
                  <a:srgbClr val="FFFFFF"/>
                </a:solidFill>
              </a:rPr>
              <a:t>Use</a:t>
            </a:r>
            <a:r>
              <a:rPr lang="nl-BE" dirty="0">
                <a:solidFill>
                  <a:srgbClr val="FFFFFF"/>
                </a:solidFill>
              </a:rPr>
              <a:t> Case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FD1460E0-C693-4CF4-BEAD-27392A26CB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02273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4902095"/>
      </p:ext>
    </p:extLst>
  </p:cSld>
  <p:clrMapOvr>
    <a:masterClrMapping/>
  </p:clrMapOvr>
  <p:transition spd="slow">
    <p:push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766B1FCF-7FE7-4D00-AD0C-BABDC3FA9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C191C0-7FC1-464E-970F-95D4756D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47"/>
            <a:ext cx="121920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Text</a:t>
            </a:r>
            <a:r>
              <a:rPr lang="nl-BE" dirty="0">
                <a:solidFill>
                  <a:schemeClr val="bg1"/>
                </a:solidFill>
              </a:rPr>
              <a:t>-To-Speech -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493C95-3D13-44F1-9809-23F87592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58962"/>
            <a:ext cx="12276646" cy="213677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HappyButton_Clicked(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sender, EventArgs e)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//Xamarin.Essentials: Text To Speech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TextToSpeech.SpeakAsync(HappyButton.Text);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99778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9CD8E-03E5-E547-A2B0-F6C7C7A7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83" y="1506365"/>
            <a:ext cx="6836034" cy="3845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0FD09-3DF4-F542-BDEB-2AD443FD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482" y="5836665"/>
            <a:ext cx="1962665" cy="452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2494E-8FB2-9D4F-8FD5-73D37350C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291" y="5891834"/>
            <a:ext cx="4078931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64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305489-7D46-4EDD-89D0-D69F4749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Xamarin.Essentials Beyond Accessibility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873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66862-FE48-4A6D-81DB-95127BD9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Preferences</a:t>
            </a:r>
            <a:r>
              <a:rPr lang="nl-BE" dirty="0">
                <a:solidFill>
                  <a:srgbClr val="FFFFFF"/>
                </a:solidFill>
              </a:rPr>
              <a:t>: </a:t>
            </a:r>
            <a:r>
              <a:rPr lang="en-US" dirty="0">
                <a:solidFill>
                  <a:srgbClr val="FFFFFF"/>
                </a:solidFill>
              </a:rPr>
              <a:t>Use</a:t>
            </a:r>
            <a:r>
              <a:rPr lang="nl-BE" dirty="0">
                <a:solidFill>
                  <a:srgbClr val="FFFFFF"/>
                </a:solidFill>
              </a:rPr>
              <a:t> Case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9D2F16C-379E-45D6-A24B-91BE3E5FD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6169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280428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7B3464F8-B812-4F09-A7C3-370622264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F19DC7-B6F4-4E5F-A0C1-3A8A55E3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Preferences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0348E-8E5D-4010-BA01-CF60BF62C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78489"/>
            <a:ext cx="12192000" cy="257951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//Xamarin.Essentials: Preferences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.Set(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"Happy"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.Happy);</a:t>
            </a: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//Xamarin.Essentials: Preferences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.Happy =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.Get(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"Happy"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0);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01066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B758742-D5A2-4DEC-A9BE-FB4FC088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Battery</a:t>
            </a:r>
            <a:r>
              <a:rPr lang="nl-BE" dirty="0">
                <a:solidFill>
                  <a:srgbClr val="FFFFFF"/>
                </a:solidFill>
              </a:rPr>
              <a:t>: </a:t>
            </a:r>
            <a:r>
              <a:rPr lang="en-US" dirty="0">
                <a:solidFill>
                  <a:srgbClr val="FFFFFF"/>
                </a:solidFill>
              </a:rPr>
              <a:t>use</a:t>
            </a:r>
            <a:r>
              <a:rPr lang="nl-BE" dirty="0">
                <a:solidFill>
                  <a:srgbClr val="FFFFFF"/>
                </a:solidFill>
              </a:rPr>
              <a:t> Case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F8476B6-E947-4237-ADEE-9BBC48BF5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67566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76920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E1FF4-2A28-4E12-BF48-0445A2F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Battery</a:t>
            </a:r>
            <a:r>
              <a:rPr lang="nl-BE" dirty="0">
                <a:solidFill>
                  <a:srgbClr val="FFFFFF"/>
                </a:solidFill>
              </a:rPr>
              <a:t>: How to handle?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0EBDF5E-C8B2-4DB6-B883-17E6B0F72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61951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8316976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9752ED6D-E688-49B2-ADCA-1431D38A3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2941EA-FE95-4C8E-8839-CFBFEB00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B148A3-B313-4F5B-B904-3BD238AF7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276646" cy="553242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        //Xamarin.Essentials: Battery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//PERMISSIONS: BATTERY_STATS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dBattery =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Battery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.ChargeLevel;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BatteryProgressBar.Progress = dBattery;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(dBattery &lt;= 0.20)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BatteryProgressBar.ProgressColor =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.Red;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SpeakBattery();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(dBattery &lt;=0.35)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BatteryProgressBar.ProgressColor =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.Orange;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BatteryProgressBar.ProgressColor =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.Green;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616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B88692-9B72-4007-B379-A24C24E2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Connectivity: </a:t>
            </a:r>
            <a:r>
              <a:rPr lang="en-US" dirty="0">
                <a:solidFill>
                  <a:srgbClr val="FFFFFF"/>
                </a:solidFill>
              </a:rPr>
              <a:t>Use</a:t>
            </a:r>
            <a:r>
              <a:rPr lang="nl-BE" dirty="0">
                <a:solidFill>
                  <a:srgbClr val="FFFFFF"/>
                </a:solidFill>
              </a:rPr>
              <a:t> Case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4144CAC1-A6ED-4EC0-88CC-23AB6507CB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6619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309844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86947322-6296-4187-917A-7319DA611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10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CF2B52-2512-4E9C-AE81-15119672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Connectivity: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4348F-F0B1-4612-882E-847360DC2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67377"/>
            <a:ext cx="12276646" cy="4008867"/>
          </a:xfrm>
          <a:solidFill>
            <a:schemeClr val="bg1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//Xamarin.Essentials: Connectivity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 = Connectivity.NetworkAccess;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(connection == NetworkAccess.Internet)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NoConnectionButton.IsVisible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NoConnectionButton.IsVisible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427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574259-CB35-4F53-BACD-5380F5F75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Launcher</a:t>
            </a:r>
            <a:r>
              <a:rPr lang="nl-BE" dirty="0">
                <a:solidFill>
                  <a:srgbClr val="FFFFFF"/>
                </a:solidFill>
              </a:rPr>
              <a:t>: </a:t>
            </a:r>
            <a:r>
              <a:rPr lang="en-US" dirty="0">
                <a:solidFill>
                  <a:srgbClr val="FFFFFF"/>
                </a:solidFill>
              </a:rPr>
              <a:t>Use</a:t>
            </a:r>
            <a:r>
              <a:rPr lang="nl-BE" dirty="0">
                <a:solidFill>
                  <a:srgbClr val="FFFFFF"/>
                </a:solidFill>
              </a:rPr>
              <a:t> Case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710EB916-3DD0-427C-85F3-7BF7AD063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3958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2183292"/>
      </p:ext>
    </p:extLst>
  </p:cSld>
  <p:clrMapOvr>
    <a:masterClrMapping/>
  </p:clrMapOvr>
  <p:transition spd="slow">
    <p:push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56470921-7414-49E6-8EAB-3E1511437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-18245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A7D151-65EA-4571-982E-B6C1D5C7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Launcher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B75A1F-07DC-492A-AF19-E88FBDF19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323" y="4413956"/>
            <a:ext cx="12276646" cy="242578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(CheckInternetConnection() ==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//Xamarin.Essentials: Launcher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Launcher.OpenAsync(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"https://www.youtube.com/watch?v=nPbWxaF0D-U"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181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AD1CF-EFA7-4E9D-A683-0A6170D1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09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210C15-918D-4A81-BF45-1AE670F4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AppInfo: </a:t>
            </a:r>
            <a:r>
              <a:rPr lang="en-US" dirty="0">
                <a:solidFill>
                  <a:srgbClr val="FFFFFF"/>
                </a:solidFill>
              </a:rPr>
              <a:t>Use</a:t>
            </a:r>
            <a:r>
              <a:rPr lang="nl-BE" dirty="0">
                <a:solidFill>
                  <a:srgbClr val="FFFFFF"/>
                </a:solidFill>
              </a:rPr>
              <a:t> Case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19F5ED86-3BAA-463A-92A9-FB239DA26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44743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2544641"/>
      </p:ext>
    </p:extLst>
  </p:cSld>
  <p:clrMapOvr>
    <a:masterClrMapping/>
  </p:clrMapOvr>
  <p:transition spd="slow"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B049809D-D248-4A72-B033-3A1760E72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-18245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F560F8-4964-464C-A063-2334D126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245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AppInfo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D783EE-E5B8-4D7C-9651-CE5B3763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244622"/>
            <a:ext cx="12276645" cy="261337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//Xamarin.Essentials: AppInfo</a:t>
            </a:r>
          </a:p>
          <a:p>
            <a:pPr marL="0" indent="0">
              <a:buNone/>
            </a:pPr>
            <a:r>
              <a:rPr lang="en-US" dirty="0"/>
              <a:t>            AppNameLabel.Text += " " +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AppInfo</a:t>
            </a:r>
            <a:r>
              <a:rPr lang="en-US" dirty="0"/>
              <a:t>.Name;</a:t>
            </a:r>
          </a:p>
          <a:p>
            <a:pPr marL="0" indent="0">
              <a:buNone/>
            </a:pPr>
            <a:r>
              <a:rPr lang="en-US" dirty="0"/>
              <a:t>            AppPackageLabel.Text += " " +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AppInfo</a:t>
            </a:r>
            <a:r>
              <a:rPr lang="en-US" dirty="0"/>
              <a:t>.PackageName;</a:t>
            </a:r>
          </a:p>
          <a:p>
            <a:pPr marL="0" indent="0">
              <a:buNone/>
            </a:pPr>
            <a:r>
              <a:rPr lang="en-US" dirty="0"/>
              <a:t>            AppVersionLabel.Text += " " +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AppInfo</a:t>
            </a:r>
            <a:r>
              <a:rPr lang="en-US" dirty="0"/>
              <a:t>.VersionString;</a:t>
            </a:r>
          </a:p>
          <a:p>
            <a:pPr marL="0" indent="0">
              <a:buNone/>
            </a:pPr>
            <a:r>
              <a:rPr lang="en-US" dirty="0"/>
              <a:t>            AppBuildLabel.Text += " " +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AppInfo</a:t>
            </a:r>
            <a:r>
              <a:rPr lang="en-US" dirty="0"/>
              <a:t>.BuildString;</a:t>
            </a:r>
          </a:p>
        </p:txBody>
      </p:sp>
    </p:spTree>
    <p:extLst>
      <p:ext uri="{BB962C8B-B14F-4D97-AF65-F5344CB8AC3E}">
        <p14:creationId xmlns:p14="http://schemas.microsoft.com/office/powerpoint/2010/main" val="308053779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553CE8-484A-4367-946A-4F233B53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DeviceInfo: Use Case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B6113135-E03B-4858-BCD7-B11CA53ADC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0976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950833"/>
      </p:ext>
    </p:extLst>
  </p:cSld>
  <p:clrMapOvr>
    <a:masterClrMapping/>
  </p:clrMapOvr>
  <p:transition spd="slow">
    <p:push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CNv6_0XU9Yv-XZlaFWG3xIKgpIMtvu3RDVjUAvW1hw4M7_MyVUe9YyeUtQmpcko0ARS6HOS4G9GwewU5AQBd80bThUsmHzSyNXb-0xXnnI7Od96NoWjuqyZRHudtj-ZtxBJYZpaWidnBfbWaSjR2BiDwKaxcZ9SE6aP09nsR_aIPAqB3swBqY49-PKu-yZrj4wbg1P-P5WXVcRLTajocCTyVZAcf2_m6n49v2_UjEIcOtIQuVyV-VGHkSSBDm0GFFfLr6ECfI3HuO8-wSrBeZUSR-WUBkmxij-FnbtRA8mvNn5L0uAUnKbHZTfQ08UNpe1DA3bV2P4nc_WLaKdZ7mUrd0WuotqTexMbBaYaKEM8_G8YAFouutwXfqhUVl3VV6Xf6yMh2VoRuFphtW3VKa4nxYoT-_54Na5DlSFOyfRNfFn1mHXAVHofILKWBzgXXW0zXSQ1_4z4dbjtOv_2ifI0htV55zUCANpBnXBsBjiFAoUhPDHOVuzFxmj1eALs9V1fbyGuznFlUM-mVDMY-bWCX8z5Gtl5-ChrdSIBfS87J4LqLksd4B2nupSWo56sMe4p4lA-HF1E0oXNMYQh4K8jDTihL_HCFby2CPre0Ij4_FneOOVihKooftavDJpZiajSB5hlo2v6ITgCUZVGJxWmY-7NluW0=w1221-h915-no">
            <a:extLst>
              <a:ext uri="{FF2B5EF4-FFF2-40B4-BE49-F238E27FC236}">
                <a16:creationId xmlns:a16="http://schemas.microsoft.com/office/drawing/2014/main" id="{1E212A51-3DA4-4C8F-A65A-82C644291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9031"/>
          <a:stretch/>
        </p:blipFill>
        <p:spPr bwMode="auto">
          <a:xfrm>
            <a:off x="0" y="-18245"/>
            <a:ext cx="122766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D0B515-E0E0-4634-99F7-2B488963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323" y="0"/>
            <a:ext cx="12276646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DeviceInfo</a:t>
            </a:r>
            <a:r>
              <a:rPr lang="nl-BE" dirty="0">
                <a:solidFill>
                  <a:schemeClr val="bg1"/>
                </a:solidFill>
              </a:rPr>
              <a:t>: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0EBF01-6B09-4BCA-A0FF-C010FA3F6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34933"/>
            <a:ext cx="12318969" cy="250481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//Xamarin.Essentials: DeviceInfo</a:t>
            </a:r>
          </a:p>
          <a:p>
            <a:pPr marL="0" indent="0">
              <a:buNone/>
            </a:pPr>
            <a:r>
              <a:rPr lang="en-US" dirty="0"/>
              <a:t>            DeviceModelLabel.Text += " " +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DeviceInfo</a:t>
            </a:r>
            <a:r>
              <a:rPr lang="en-US" dirty="0"/>
              <a:t>.Model;</a:t>
            </a:r>
          </a:p>
          <a:p>
            <a:pPr marL="0" indent="0">
              <a:buNone/>
            </a:pPr>
            <a:r>
              <a:rPr lang="en-US" dirty="0"/>
              <a:t>            DeviceManufacturerLabel.Text += " " +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DeviceInfo</a:t>
            </a:r>
            <a:r>
              <a:rPr lang="en-US" dirty="0"/>
              <a:t>.Manufacturer;</a:t>
            </a:r>
          </a:p>
          <a:p>
            <a:pPr marL="0" indent="0">
              <a:buNone/>
            </a:pPr>
            <a:r>
              <a:rPr lang="en-US" dirty="0"/>
              <a:t>            DevicePlatformLabel.Text += " " +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DeviceInfo</a:t>
            </a:r>
            <a:r>
              <a:rPr lang="en-US" dirty="0"/>
              <a:t>.Platform;</a:t>
            </a:r>
          </a:p>
          <a:p>
            <a:pPr marL="0" indent="0">
              <a:buNone/>
            </a:pPr>
            <a:r>
              <a:rPr lang="en-US" dirty="0"/>
              <a:t>            DeviceOSLabel.Text += " " +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DeviceInfo</a:t>
            </a:r>
            <a:r>
              <a:rPr lang="en-US" dirty="0"/>
              <a:t>.VersionString;</a:t>
            </a:r>
          </a:p>
        </p:txBody>
      </p:sp>
    </p:spTree>
    <p:extLst>
      <p:ext uri="{BB962C8B-B14F-4D97-AF65-F5344CB8AC3E}">
        <p14:creationId xmlns:p14="http://schemas.microsoft.com/office/powerpoint/2010/main" val="69556467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7CB89C-0D7F-45C3-BC3A-6ED2B4DF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Watching our demo again (full attention)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020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4" descr="Afbeelding met plafond, binnen, persoon, luchthaven&#10;&#10;Automatisch gegenereerde beschrijving">
            <a:extLst>
              <a:ext uri="{FF2B5EF4-FFF2-40B4-BE49-F238E27FC236}">
                <a16:creationId xmlns:a16="http://schemas.microsoft.com/office/drawing/2014/main" id="{F979DC1B-793A-4F8B-8017-87A9E8C3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3" r="-2" b="-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8" name="Afbeelding 7" descr="Afbeelding met persoon, muur, shirt, binnen&#10;&#10;Automatisch gegenereerde beschrijving">
            <a:extLst>
              <a:ext uri="{FF2B5EF4-FFF2-40B4-BE49-F238E27FC236}">
                <a16:creationId xmlns:a16="http://schemas.microsoft.com/office/drawing/2014/main" id="{857A6BEA-5A75-4470-B6F1-1FA83589C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" r="-3" b="29976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76D3388-ED22-4D08-A41A-84198066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11664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bg1"/>
                </a:solidFill>
              </a:rPr>
              <a:t>Thanks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C3BD5D-9673-4AF1-9D13-989BC387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1479982"/>
            <a:ext cx="4327665" cy="3143213"/>
          </a:xfrm>
        </p:spPr>
        <p:txBody>
          <a:bodyPr anchor="ctr">
            <a:normAutofit/>
          </a:bodyPr>
          <a:lstStyle/>
          <a:p>
            <a:r>
              <a:rPr lang="nl-BE" sz="2000" dirty="0">
                <a:solidFill>
                  <a:srgbClr val="000000"/>
                </a:solidFill>
              </a:rPr>
              <a:t>Dennie Declercq</a:t>
            </a:r>
          </a:p>
          <a:p>
            <a:r>
              <a:rPr lang="nl-BE" sz="2000" dirty="0">
                <a:solidFill>
                  <a:srgbClr val="000000"/>
                </a:solidFill>
              </a:rPr>
              <a:t>DDSoft </a:t>
            </a:r>
            <a:r>
              <a:rPr lang="en-US" sz="2000" dirty="0">
                <a:solidFill>
                  <a:srgbClr val="000000"/>
                </a:solidFill>
              </a:rPr>
              <a:t>nonprofit</a:t>
            </a:r>
            <a:r>
              <a:rPr lang="nl-BE" sz="2000" dirty="0">
                <a:solidFill>
                  <a:srgbClr val="000000"/>
                </a:solidFill>
              </a:rPr>
              <a:t> (Belgium)</a:t>
            </a:r>
          </a:p>
          <a:p>
            <a:r>
              <a:rPr lang="nl-BE" sz="2000" dirty="0">
                <a:solidFill>
                  <a:srgbClr val="000000"/>
                </a:solidFill>
              </a:rPr>
              <a:t>@DennieDeclercq</a:t>
            </a:r>
          </a:p>
          <a:p>
            <a:r>
              <a:rPr lang="nl-BE" sz="2000" dirty="0">
                <a:solidFill>
                  <a:srgbClr val="000000"/>
                </a:solidFill>
              </a:rPr>
              <a:t>#DreamingIsBelieving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Queaso">
            <a:extLst>
              <a:ext uri="{FF2B5EF4-FFF2-40B4-BE49-F238E27FC236}">
                <a16:creationId xmlns:a16="http://schemas.microsoft.com/office/drawing/2014/main" id="{7631AB02-4D76-4652-87A9-D1886B919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92" y="5400265"/>
            <a:ext cx="4858294" cy="14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dsoft.be/images/ddsoft.gif">
            <a:extLst>
              <a:ext uri="{FF2B5EF4-FFF2-40B4-BE49-F238E27FC236}">
                <a16:creationId xmlns:a16="http://schemas.microsoft.com/office/drawing/2014/main" id="{8C06C899-AE85-4282-9961-79E8D93E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47566"/>
            <a:ext cx="2466297" cy="246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12214"/>
      </p:ext>
    </p:extLst>
  </p:cSld>
  <p:clrMapOvr>
    <a:masterClrMapping/>
  </p:clrMapOvr>
  <p:transition spd="slow">
    <p:push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B26623-E122-A544-B08D-13B61600C4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94A549-8D83-7048-ABF5-D29F1C38E723}"/>
              </a:ext>
            </a:extLst>
          </p:cNvPr>
          <p:cNvSpPr txBox="1">
            <a:spLocks/>
          </p:cNvSpPr>
          <p:nvPr/>
        </p:nvSpPr>
        <p:spPr>
          <a:xfrm>
            <a:off x="3764910" y="2951626"/>
            <a:ext cx="4662179" cy="95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575875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8CB011D-55F9-D846-885D-C6F8FFCD7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4909" y="4188752"/>
            <a:ext cx="4662179" cy="954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2E3C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A4ED3F-ABD4-0643-8C4B-853023E2C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1028" y="598813"/>
            <a:ext cx="3589939" cy="35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 descr="Afbeelding met lucht, buiten, stad&#10;&#10;Automatisch gegenereerde beschrijving">
            <a:extLst>
              <a:ext uri="{FF2B5EF4-FFF2-40B4-BE49-F238E27FC236}">
                <a16:creationId xmlns:a16="http://schemas.microsoft.com/office/drawing/2014/main" id="{53074EA2-7AA6-43BF-880C-49D8952EC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5B3B2-FB2E-4FC5-A8FB-1D29044F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BE" sz="40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  <a:endParaRPr lang="en-US" sz="400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713AA-ACAA-4E04-81F1-F2D5997C3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0"/>
            <a:ext cx="5744685" cy="685799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Who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am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I?</a:t>
            </a:r>
          </a:p>
          <a:p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People with disabilities</a:t>
            </a:r>
          </a:p>
          <a:p>
            <a:r>
              <a:rPr lang="en-US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Accessible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Design Basics</a:t>
            </a:r>
          </a:p>
          <a:p>
            <a:r>
              <a:rPr lang="en-US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Our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demo project</a:t>
            </a:r>
          </a:p>
          <a:p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Xamarin.Essentials</a:t>
            </a:r>
          </a:p>
          <a:p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Xamarin.Essentials </a:t>
            </a:r>
            <a:r>
              <a:rPr lang="en-US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</a:t>
            </a:r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Accessibility</a:t>
            </a:r>
          </a:p>
          <a:p>
            <a:r>
              <a:rPr lang="nl-BE" sz="24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Xamarin.Essentials </a:t>
            </a:r>
            <a:r>
              <a:rPr lang="en-US" sz="24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beyond</a:t>
            </a:r>
            <a:r>
              <a:rPr lang="nl-BE" sz="24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accessibility</a:t>
            </a:r>
          </a:p>
          <a:p>
            <a:r>
              <a:rPr lang="nl-BE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Q&amp;A</a:t>
            </a:r>
          </a:p>
          <a:p>
            <a:endParaRPr lang="nl-BE" sz="2000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18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4" descr="Afbeelding met plafond, binnen, persoon, luchthaven&#10;&#10;Automatisch gegenereerde beschrijving">
            <a:extLst>
              <a:ext uri="{FF2B5EF4-FFF2-40B4-BE49-F238E27FC236}">
                <a16:creationId xmlns:a16="http://schemas.microsoft.com/office/drawing/2014/main" id="{F979DC1B-793A-4F8B-8017-87A9E8C3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3" r="-2" b="-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8" name="Afbeelding 7" descr="Afbeelding met persoon, muur, shirt, binnen&#10;&#10;Automatisch gegenereerde beschrijving">
            <a:extLst>
              <a:ext uri="{FF2B5EF4-FFF2-40B4-BE49-F238E27FC236}">
                <a16:creationId xmlns:a16="http://schemas.microsoft.com/office/drawing/2014/main" id="{857A6BEA-5A75-4470-B6F1-1FA83589C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" r="-3" b="29976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76D3388-ED22-4D08-A41A-84198066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11664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bg1"/>
                </a:solidFill>
              </a:rPr>
              <a:t>About me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C3BD5D-9673-4AF1-9D13-989BC387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nl-BE" sz="2000" dirty="0">
                <a:solidFill>
                  <a:srgbClr val="000000"/>
                </a:solidFill>
              </a:rPr>
              <a:t>Dennie Declercq</a:t>
            </a:r>
          </a:p>
          <a:p>
            <a:r>
              <a:rPr lang="nl-BE" sz="2000" dirty="0">
                <a:solidFill>
                  <a:srgbClr val="000000"/>
                </a:solidFill>
              </a:rPr>
              <a:t>Microsoft MVP</a:t>
            </a:r>
          </a:p>
          <a:p>
            <a:r>
              <a:rPr lang="nl-BE" sz="2000" dirty="0">
                <a:solidFill>
                  <a:srgbClr val="000000"/>
                </a:solidFill>
              </a:rPr>
              <a:t>DDSoft </a:t>
            </a:r>
            <a:r>
              <a:rPr lang="en-US" sz="2000" dirty="0">
                <a:solidFill>
                  <a:srgbClr val="000000"/>
                </a:solidFill>
              </a:rPr>
              <a:t>nonprofit</a:t>
            </a:r>
            <a:r>
              <a:rPr lang="nl-BE" sz="2000" dirty="0">
                <a:solidFill>
                  <a:srgbClr val="000000"/>
                </a:solidFill>
              </a:rPr>
              <a:t> (Belgium)</a:t>
            </a:r>
          </a:p>
          <a:p>
            <a:r>
              <a:rPr lang="nl-BE" sz="2000" dirty="0">
                <a:solidFill>
                  <a:srgbClr val="000000"/>
                </a:solidFill>
              </a:rPr>
              <a:t>Autism</a:t>
            </a:r>
          </a:p>
          <a:p>
            <a:r>
              <a:rPr lang="nl-BE" sz="2000" dirty="0">
                <a:solidFill>
                  <a:srgbClr val="000000"/>
                </a:solidFill>
              </a:rPr>
              <a:t>@DennieDeclercq</a:t>
            </a:r>
          </a:p>
          <a:p>
            <a:r>
              <a:rPr lang="nl-BE" sz="2000" dirty="0">
                <a:solidFill>
                  <a:srgbClr val="000000"/>
                </a:solidFill>
              </a:rPr>
              <a:t>#DreamingIsBelieving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519094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CkNc1jdj9Qq_hq7C1bj6t4S7JsDqXJ4xjmlQHbvWjHUGOIDojNIix23KJCDJRZ7uNiLBAhctEl3NfFCfwjV6yOU0vupAEUMYK2mA4aW8FJGLpORo6B8uBREG3C-HoJXZ4E95b4-Y2p4W3k_ENpPhcFh1u6-Q3Sord2K0-N_elaj8NCDwtPqYCx79NJiz-G27XRfdt7AjN9vzWqzVwoOQkz65M1S_IXjOR92IFv9cDtFotYadzqjbAAafYZsHTeF8gecO_AZPYU7vdv82RbRGXU1XIbS3e5Vxo2nJUngaSGS_B4ZAABZxYgQT-PLoFarrG3hElz3rdvTsRYfA4LBc1Xiu1OXN8rqCf20lesfRTLSZbUcnK90dSTd5tAj-blSKQOfm6o3sQsP_zzJA5KzqtS598rr2DUuDUpwpBzZZsoAYZhrdEuBY9Zj4F6_4MmPsH3-SqlmcO7dUPSnXjO943QSjR52JeTPwniLKxPneH-fuLQAxthPZqH-A4yyqhkMSFWNAvqb9suPolgDPn6rjV9QUtauTNO_ijkHBIm4FYPRsQzvPtyEpbk1IHxJmO1Oeu3OjVjlXrwLngK7qBDmT6XTWBFEJxj-Nyw3Uz8JnqREnyRBslOENb4QtnO23PvUEWCfo01R7pi79-TDib2rL94hPD0z4HeU=w1221-h915-no">
            <a:extLst>
              <a:ext uri="{FF2B5EF4-FFF2-40B4-BE49-F238E27FC236}">
                <a16:creationId xmlns:a16="http://schemas.microsoft.com/office/drawing/2014/main" id="{0D4EB157-F134-423E-9DEF-E03472065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0" b="16400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3059D5-D4DD-4EB6-91E2-94228F01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85"/>
            <a:ext cx="12188952" cy="1616710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       </a:t>
            </a:r>
            <a:r>
              <a:rPr lang="nl-BE" sz="7200" dirty="0">
                <a:solidFill>
                  <a:srgbClr val="FFFFFF"/>
                </a:solidFill>
              </a:rPr>
              <a:t>❤</a:t>
            </a:r>
            <a:r>
              <a:rPr lang="en-US" sz="7200" dirty="0">
                <a:solidFill>
                  <a:srgbClr val="FFFFFF"/>
                </a:solidFill>
              </a:rPr>
              <a:t>#7ThYearMagic </a:t>
            </a:r>
            <a:r>
              <a:rPr lang="nl-BE" sz="7200" dirty="0">
                <a:solidFill>
                  <a:srgbClr val="FFFFFF"/>
                </a:solidFill>
              </a:rPr>
              <a:t>🦋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39292B9-466B-442C-9183-2F1E6A5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9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B0BD98-F2F6-4D4F-AB60-2EFF3276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People With Disabilities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7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B1477095-0B5C-4861-BBA5-593948001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96" r="26311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95F69D-9CFD-4309-8AA6-3294D7381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9" b="-2"/>
          <a:stretch/>
        </p:blipFill>
        <p:spPr>
          <a:xfrm>
            <a:off x="-21266" y="-159479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10A459-4E6F-45A8-A6AE-4918BBD1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People!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0497E34-53A3-418A-BD3B-290393F1E2AD}"/>
              </a:ext>
            </a:extLst>
          </p:cNvPr>
          <p:cNvSpPr txBox="1"/>
          <p:nvPr/>
        </p:nvSpPr>
        <p:spPr>
          <a:xfrm>
            <a:off x="618064" y="3081756"/>
            <a:ext cx="4620544" cy="1775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PWD are People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People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Thread human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Help Human</a:t>
            </a:r>
          </a:p>
        </p:txBody>
      </p:sp>
    </p:spTree>
    <p:extLst>
      <p:ext uri="{BB962C8B-B14F-4D97-AF65-F5344CB8AC3E}">
        <p14:creationId xmlns:p14="http://schemas.microsoft.com/office/powerpoint/2010/main" val="35316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5038B8-FF77-426C-BF94-DCA8C6D57BBA}" vid="{CB37FECA-3A57-462B-B6BD-F702DFD6F2BE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02867B3A2BE04B93155B379AF2FA92" ma:contentTypeVersion="11" ma:contentTypeDescription="Een nieuw document maken." ma:contentTypeScope="" ma:versionID="c3f9a7fdccf9556d214c2d228ddd5476">
  <xsd:schema xmlns:xsd="http://www.w3.org/2001/XMLSchema" xmlns:xs="http://www.w3.org/2001/XMLSchema" xmlns:p="http://schemas.microsoft.com/office/2006/metadata/properties" xmlns:ns3="e2a53566-589f-4dac-abc6-34a7702f4840" xmlns:ns4="dd2dc893-332b-4cf7-9cdb-cc69e0f5b6c2" targetNamespace="http://schemas.microsoft.com/office/2006/metadata/properties" ma:root="true" ma:fieldsID="3d2fa510184d1ef0cd2346e3eb757a5a" ns3:_="" ns4:_="">
    <xsd:import namespace="e2a53566-589f-4dac-abc6-34a7702f4840"/>
    <xsd:import namespace="dd2dc893-332b-4cf7-9cdb-cc69e0f5b6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53566-589f-4dac-abc6-34a7702f48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2dc893-332b-4cf7-9cdb-cc69e0f5b6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int-hash delen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3904D7-E482-4122-BC60-02D520BB5A36}">
  <ds:schemaRefs>
    <ds:schemaRef ds:uri="http://purl.org/dc/terms/"/>
    <ds:schemaRef ds:uri="http://schemas.microsoft.com/office/2006/documentManagement/types"/>
    <ds:schemaRef ds:uri="dd2dc893-332b-4cf7-9cdb-cc69e0f5b6c2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2a53566-589f-4dac-abc6-34a7702f484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E37FF74-5905-443B-AC4D-40A9420F2E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DB8D05-12F8-47AE-89AE-F377707F39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a53566-589f-4dac-abc6-34a7702f4840"/>
    <ds:schemaRef ds:uri="dd2dc893-332b-4cf7-9cdb-cc69e0f5b6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1442</Words>
  <Application>Microsoft Office PowerPoint</Application>
  <PresentationFormat>Breedbeeld</PresentationFormat>
  <Paragraphs>297</Paragraphs>
  <Slides>47</Slides>
  <Notes>9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Century Gothic</vt:lpstr>
      <vt:lpstr>Consolas</vt:lpstr>
      <vt:lpstr>Open Sans</vt:lpstr>
      <vt:lpstr>Segoe UI Semibold</vt:lpstr>
      <vt:lpstr>Segoe UI Semilight</vt:lpstr>
      <vt:lpstr>Wingdings</vt:lpstr>
      <vt:lpstr>Office Theme</vt:lpstr>
      <vt:lpstr>1_Office Theme</vt:lpstr>
      <vt:lpstr>PowerPoint-presentatie</vt:lpstr>
      <vt:lpstr>Improving people with disabilities’ life With Xamarin.Essentials</vt:lpstr>
      <vt:lpstr>PowerPoint-presentatie</vt:lpstr>
      <vt:lpstr>Intro</vt:lpstr>
      <vt:lpstr>Agenda</vt:lpstr>
      <vt:lpstr>About me</vt:lpstr>
      <vt:lpstr>       ❤#7ThYearMagic 🦋</vt:lpstr>
      <vt:lpstr>People With Disabilities</vt:lpstr>
      <vt:lpstr>People!</vt:lpstr>
      <vt:lpstr>Kind of disabilities</vt:lpstr>
      <vt:lpstr>Cognitive / Intellectual Disability?</vt:lpstr>
      <vt:lpstr>Cognitive / Intellectual Disability?</vt:lpstr>
      <vt:lpstr>Principles of Inclusion</vt:lpstr>
      <vt:lpstr>Digital Difficulties for p.w.d.</vt:lpstr>
      <vt:lpstr>Our Focus</vt:lpstr>
      <vt:lpstr>Accessible Design Basics</vt:lpstr>
      <vt:lpstr>Simplify the layout</vt:lpstr>
      <vt:lpstr>Dark color theme</vt:lpstr>
      <vt:lpstr>Color Contrast</vt:lpstr>
      <vt:lpstr>Color By Function</vt:lpstr>
      <vt:lpstr>Pictures and Pictograms</vt:lpstr>
      <vt:lpstr>Our demo app: ‘DDGuard’</vt:lpstr>
      <vt:lpstr>Xamarin.Essentials</vt:lpstr>
      <vt:lpstr>Xamarin.Essentials</vt:lpstr>
      <vt:lpstr>Xamarin.Essentials API’s</vt:lpstr>
      <vt:lpstr>Getting Started with Xamarin.Essentials</vt:lpstr>
      <vt:lpstr>Xamarin.Essentials For Accessibility</vt:lpstr>
      <vt:lpstr>Text-To-Speech   – Use Case</vt:lpstr>
      <vt:lpstr>Text-To-Speech - Code</vt:lpstr>
      <vt:lpstr>Xamarin.Essentials Beyond Accessibility</vt:lpstr>
      <vt:lpstr>Preferences: Use Case</vt:lpstr>
      <vt:lpstr>Preferences: Code</vt:lpstr>
      <vt:lpstr>Battery: use Case</vt:lpstr>
      <vt:lpstr>Battery: How to handle?</vt:lpstr>
      <vt:lpstr>Battery: Code</vt:lpstr>
      <vt:lpstr>Connectivity: Use Case</vt:lpstr>
      <vt:lpstr>Connectivity: Code</vt:lpstr>
      <vt:lpstr>Launcher: Use Case</vt:lpstr>
      <vt:lpstr>Launcher: Code</vt:lpstr>
      <vt:lpstr>AppInfo: Use Case</vt:lpstr>
      <vt:lpstr>AppInfo: Code</vt:lpstr>
      <vt:lpstr>DeviceInfo: Use Case</vt:lpstr>
      <vt:lpstr>DeviceInfo: Code</vt:lpstr>
      <vt:lpstr>Watching our demo again (full attention)</vt:lpstr>
      <vt:lpstr>Thanks</vt:lpstr>
      <vt:lpstr>PowerPoint-presentatie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Dennie Declercq</dc:creator>
  <cp:keywords/>
  <dc:description/>
  <cp:lastModifiedBy>Dennie Declercq</cp:lastModifiedBy>
  <cp:revision>6</cp:revision>
  <dcterms:created xsi:type="dcterms:W3CDTF">2019-07-03T02:22:16Z</dcterms:created>
  <dcterms:modified xsi:type="dcterms:W3CDTF">2019-10-31T21:15:08Z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0x0101004102867B3A2BE04B93155B379AF2FA92</vt:lpwstr>
  </property>
</Properties>
</file>